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0" r:id="rId2"/>
  </p:sldMasterIdLst>
  <p:notesMasterIdLst>
    <p:notesMasterId r:id="rId30"/>
  </p:notesMasterIdLst>
  <p:sldIdLst>
    <p:sldId id="1744" r:id="rId3"/>
    <p:sldId id="399" r:id="rId4"/>
    <p:sldId id="1747" r:id="rId5"/>
    <p:sldId id="1766" r:id="rId6"/>
    <p:sldId id="700" r:id="rId7"/>
    <p:sldId id="1552" r:id="rId8"/>
    <p:sldId id="1550" r:id="rId9"/>
    <p:sldId id="1551" r:id="rId10"/>
    <p:sldId id="1530" r:id="rId11"/>
    <p:sldId id="1553" r:id="rId12"/>
    <p:sldId id="1531" r:id="rId13"/>
    <p:sldId id="1538" r:id="rId14"/>
    <p:sldId id="1539" r:id="rId15"/>
    <p:sldId id="1491" r:id="rId16"/>
    <p:sldId id="413" r:id="rId17"/>
    <p:sldId id="1758" r:id="rId18"/>
    <p:sldId id="1759" r:id="rId19"/>
    <p:sldId id="1579" r:id="rId20"/>
    <p:sldId id="1590" r:id="rId21"/>
    <p:sldId id="426" r:id="rId22"/>
    <p:sldId id="1767" r:id="rId23"/>
    <p:sldId id="1751" r:id="rId24"/>
    <p:sldId id="1545" r:id="rId25"/>
    <p:sldId id="405" r:id="rId26"/>
    <p:sldId id="1548" r:id="rId27"/>
    <p:sldId id="279" r:id="rId28"/>
    <p:sldId id="394" r:id="rId29"/>
  </p:sldIdLst>
  <p:sldSz cx="12192000" cy="6858000"/>
  <p:notesSz cx="6858000" cy="9144000"/>
  <p:defaultTextStyle>
    <a:defPPr>
      <a:defRPr lang="en-US"/>
    </a:defPPr>
    <a:lvl1pPr marL="0" algn="l" defTabSz="1172078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86039" algn="l" defTabSz="1172078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72078" algn="l" defTabSz="1172078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58117" algn="l" defTabSz="1172078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44156" algn="l" defTabSz="1172078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930195" algn="l" defTabSz="1172078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516234" algn="l" defTabSz="1172078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102273" algn="l" defTabSz="1172078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688312" algn="l" defTabSz="1172078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A71B9BA-4608-9091-CBDA-1CE65338AB6E}" name="Daniela Lozada Castrillon" initials="DC" userId="S::d.lozada@riskgc.com::609123e0-113b-4093-b975-298388be479d" providerId="AD"/>
  <p188:author id="{8CF938E3-42E4-2237-ABBC-6CED947EB1EC}" name="P Mossos" initials="PM" userId="P Mossos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a Lozada Castrillón" initials="D" lastIdx="1" clrIdx="0">
    <p:extLst>
      <p:ext uri="{19B8F6BF-5375-455C-9EA6-DF929625EA0E}">
        <p15:presenceInfo xmlns:p15="http://schemas.microsoft.com/office/powerpoint/2012/main" userId="Daniela Lozada Castrilló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7F09"/>
    <a:srgbClr val="F67E44"/>
    <a:srgbClr val="0486BA"/>
    <a:srgbClr val="FF6C00"/>
    <a:srgbClr val="CC9900"/>
    <a:srgbClr val="46CCF6"/>
    <a:srgbClr val="B9B93A"/>
    <a:srgbClr val="FFF461"/>
    <a:srgbClr val="038BCF"/>
    <a:srgbClr val="E2EF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F5B2C6-B0F3-86FB-713E-5A7365D17715}" v="4" dt="2022-04-05T21:48:27.393"/>
    <p1510:client id="{64C4F70E-DCEB-4D40-9AA1-16D724C855BA}" v="87" dt="2022-05-20T14:01:07.039"/>
    <p1510:client id="{7596BFA0-C304-DE3D-92AD-13E8F49A8F3B}" v="6" dt="2022-04-07T21:46:18.819"/>
    <p1510:client id="{9BFACB1B-5C14-FE15-F798-CF9E306F56FE}" v="4" dt="2022-04-06T15:10:52.1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>
      <p:cViewPr varScale="1">
        <p:scale>
          <a:sx n="110" d="100"/>
          <a:sy n="110" d="100"/>
        </p:scale>
        <p:origin x="552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7" d="100"/>
        <a:sy n="87" d="100"/>
      </p:scale>
      <p:origin x="0" y="-69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C8F876-FE5C-4D96-AAE9-843AA66BD1F9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CO"/>
        </a:p>
      </dgm:t>
    </dgm:pt>
    <dgm:pt modelId="{DA215CDC-97BE-45EA-A06B-83F511DDEDEB}">
      <dgm:prSet phldrT="[Texto]" custT="1"/>
      <dgm:spPr>
        <a:xfrm>
          <a:off x="3600" y="4330"/>
          <a:ext cx="2164857" cy="489600"/>
        </a:xfr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CO" sz="1800" b="1" dirty="0">
              <a:solidFill>
                <a:sysClr val="window" lastClr="FFFFFF"/>
              </a:solidFill>
              <a:latin typeface="Calibri Light" panose="020F0302020204030204"/>
              <a:ea typeface="+mn-ea"/>
              <a:cs typeface="+mn-cs"/>
            </a:rPr>
            <a:t>Riesgo de Contagio</a:t>
          </a:r>
        </a:p>
      </dgm:t>
    </dgm:pt>
    <dgm:pt modelId="{A4F0B300-3A58-49FC-B109-033DE3833F5A}" type="parTrans" cxnId="{1EA8B790-50DA-45F9-8976-7F3E565B5FF6}">
      <dgm:prSet/>
      <dgm:spPr/>
      <dgm:t>
        <a:bodyPr/>
        <a:lstStyle/>
        <a:p>
          <a:endParaRPr lang="es-CO" sz="1600"/>
        </a:p>
      </dgm:t>
    </dgm:pt>
    <dgm:pt modelId="{FEBA61EE-D6E9-4749-B277-747F86227A69}" type="sibTrans" cxnId="{1EA8B790-50DA-45F9-8976-7F3E565B5FF6}">
      <dgm:prSet/>
      <dgm:spPr/>
      <dgm:t>
        <a:bodyPr/>
        <a:lstStyle/>
        <a:p>
          <a:endParaRPr lang="es-CO" sz="1600"/>
        </a:p>
      </dgm:t>
    </dgm:pt>
    <dgm:pt modelId="{2D2B0A52-9B95-4D7F-92CA-F4F92D4AFEA5}">
      <dgm:prSet phldrT="[Texto]" custT="1"/>
      <dgm:spPr>
        <a:xfrm>
          <a:off x="3600" y="493930"/>
          <a:ext cx="2164857" cy="2627002"/>
        </a:xfrm>
        <a:solidFill>
          <a:srgbClr val="44546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endParaRPr lang="es-CO" sz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Myriad Pro" panose="020B0503030403020204"/>
            <a:ea typeface="+mn-ea"/>
            <a:cs typeface="+mn-cs"/>
          </a:endParaRPr>
        </a:p>
      </dgm:t>
    </dgm:pt>
    <dgm:pt modelId="{31D5328E-5262-4DF3-9C95-2ADE9072F3C4}" type="parTrans" cxnId="{914376AE-D7C5-49C7-8E70-245D75FD1C20}">
      <dgm:prSet/>
      <dgm:spPr/>
      <dgm:t>
        <a:bodyPr/>
        <a:lstStyle/>
        <a:p>
          <a:endParaRPr lang="es-CO" sz="1600"/>
        </a:p>
      </dgm:t>
    </dgm:pt>
    <dgm:pt modelId="{B7D90393-D78E-43DB-AAD7-E4EE599DB406}" type="sibTrans" cxnId="{914376AE-D7C5-49C7-8E70-245D75FD1C20}">
      <dgm:prSet/>
      <dgm:spPr/>
      <dgm:t>
        <a:bodyPr/>
        <a:lstStyle/>
        <a:p>
          <a:endParaRPr lang="es-CO" sz="1600"/>
        </a:p>
      </dgm:t>
    </dgm:pt>
    <dgm:pt modelId="{E790B820-B854-4FA9-A673-F651F912E5E4}">
      <dgm:prSet phldrT="[Texto]" custT="1"/>
      <dgm:spPr>
        <a:xfrm>
          <a:off x="3600" y="493930"/>
          <a:ext cx="2164857" cy="2627002"/>
        </a:xfrm>
        <a:solidFill>
          <a:srgbClr val="44546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endParaRPr lang="es-CO" sz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Myriad Pro" panose="020B0503030403020204"/>
            <a:ea typeface="+mn-ea"/>
            <a:cs typeface="+mn-cs"/>
          </a:endParaRPr>
        </a:p>
      </dgm:t>
    </dgm:pt>
    <dgm:pt modelId="{ABED828E-C85A-4856-B348-686BF440D1FD}" type="parTrans" cxnId="{92BF9C37-4501-42FE-8363-F64CCCC9AE6F}">
      <dgm:prSet/>
      <dgm:spPr/>
      <dgm:t>
        <a:bodyPr/>
        <a:lstStyle/>
        <a:p>
          <a:endParaRPr lang="es-CO" sz="1600"/>
        </a:p>
      </dgm:t>
    </dgm:pt>
    <dgm:pt modelId="{06FFAB00-525E-4CE5-800E-30DF90943451}" type="sibTrans" cxnId="{92BF9C37-4501-42FE-8363-F64CCCC9AE6F}">
      <dgm:prSet/>
      <dgm:spPr/>
      <dgm:t>
        <a:bodyPr/>
        <a:lstStyle/>
        <a:p>
          <a:endParaRPr lang="es-CO" sz="1600"/>
        </a:p>
      </dgm:t>
    </dgm:pt>
    <dgm:pt modelId="{A9CF9F31-0C5C-4572-99B7-A2C972A16F56}">
      <dgm:prSet phldrT="[Texto]" custT="1"/>
      <dgm:spPr>
        <a:xfrm>
          <a:off x="2471537" y="4330"/>
          <a:ext cx="2164857" cy="489600"/>
        </a:xfr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CO" sz="1800" b="1" dirty="0">
              <a:solidFill>
                <a:sysClr val="window" lastClr="FFFFFF"/>
              </a:solidFill>
              <a:latin typeface="Calibri Light" panose="020F0302020204030204"/>
              <a:ea typeface="+mn-ea"/>
              <a:cs typeface="+mn-cs"/>
            </a:rPr>
            <a:t>Riesgo Legal</a:t>
          </a:r>
        </a:p>
      </dgm:t>
    </dgm:pt>
    <dgm:pt modelId="{FF53FEAB-9B19-4C72-93D2-7857B118F7AA}" type="parTrans" cxnId="{3A51A6BA-DE99-47CC-9107-758D03AFF8D1}">
      <dgm:prSet/>
      <dgm:spPr/>
      <dgm:t>
        <a:bodyPr/>
        <a:lstStyle/>
        <a:p>
          <a:endParaRPr lang="es-CO" sz="1600"/>
        </a:p>
      </dgm:t>
    </dgm:pt>
    <dgm:pt modelId="{6D2B4305-1A02-4435-8800-E83D0695009F}" type="sibTrans" cxnId="{3A51A6BA-DE99-47CC-9107-758D03AFF8D1}">
      <dgm:prSet/>
      <dgm:spPr/>
      <dgm:t>
        <a:bodyPr/>
        <a:lstStyle/>
        <a:p>
          <a:endParaRPr lang="es-CO" sz="1600"/>
        </a:p>
      </dgm:t>
    </dgm:pt>
    <dgm:pt modelId="{07F3768B-216C-40E4-AF5A-2353E111AEA4}">
      <dgm:prSet phldrT="[Texto]" custT="1"/>
      <dgm:spPr>
        <a:xfrm>
          <a:off x="4939475" y="4330"/>
          <a:ext cx="2164857" cy="489600"/>
        </a:xfr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CO" sz="1800" b="1" dirty="0">
              <a:solidFill>
                <a:sysClr val="window" lastClr="FFFFFF"/>
              </a:solidFill>
              <a:latin typeface="Calibri Light" panose="020F0302020204030204"/>
              <a:ea typeface="+mn-ea"/>
              <a:cs typeface="+mn-cs"/>
            </a:rPr>
            <a:t>Riesgo Reputacional</a:t>
          </a:r>
        </a:p>
      </dgm:t>
    </dgm:pt>
    <dgm:pt modelId="{1EA73A01-B3AB-461D-BFF5-B00E945DA28D}" type="parTrans" cxnId="{3103D3EE-FA59-48E2-8893-0019E9EE9E77}">
      <dgm:prSet/>
      <dgm:spPr/>
      <dgm:t>
        <a:bodyPr/>
        <a:lstStyle/>
        <a:p>
          <a:endParaRPr lang="es-CO" sz="1600"/>
        </a:p>
      </dgm:t>
    </dgm:pt>
    <dgm:pt modelId="{2594DA42-E001-4C44-9CE9-FCB3B561D36B}" type="sibTrans" cxnId="{3103D3EE-FA59-48E2-8893-0019E9EE9E77}">
      <dgm:prSet/>
      <dgm:spPr/>
      <dgm:t>
        <a:bodyPr/>
        <a:lstStyle/>
        <a:p>
          <a:endParaRPr lang="es-CO" sz="1600"/>
        </a:p>
      </dgm:t>
    </dgm:pt>
    <dgm:pt modelId="{39C8A862-B014-4E17-A5BC-A1CF5A8F967E}">
      <dgm:prSet phldrT="[Texto]" custT="1"/>
      <dgm:spPr>
        <a:xfrm>
          <a:off x="4939475" y="493930"/>
          <a:ext cx="2164857" cy="2627002"/>
        </a:xfrm>
        <a:solidFill>
          <a:srgbClr val="44546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es-CO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yriad Pro" panose="020B0503030403020204"/>
              <a:ea typeface="+mn-ea"/>
              <a:cs typeface="+mn-cs"/>
            </a:rPr>
            <a:t>Escándalo en medios de comunicación</a:t>
          </a:r>
        </a:p>
      </dgm:t>
    </dgm:pt>
    <dgm:pt modelId="{338C2BA1-3C6C-4781-9518-D87B8EAFB47D}" type="parTrans" cxnId="{1964A667-BE27-4211-A1F7-9163F60057CF}">
      <dgm:prSet/>
      <dgm:spPr/>
      <dgm:t>
        <a:bodyPr/>
        <a:lstStyle/>
        <a:p>
          <a:endParaRPr lang="es-CO" sz="1600"/>
        </a:p>
      </dgm:t>
    </dgm:pt>
    <dgm:pt modelId="{B0C3FA75-92F3-4BB1-9934-3651F2CB2280}" type="sibTrans" cxnId="{1964A667-BE27-4211-A1F7-9163F60057CF}">
      <dgm:prSet/>
      <dgm:spPr/>
      <dgm:t>
        <a:bodyPr/>
        <a:lstStyle/>
        <a:p>
          <a:endParaRPr lang="es-CO" sz="1600"/>
        </a:p>
      </dgm:t>
    </dgm:pt>
    <dgm:pt modelId="{2A99C420-9EA5-40FB-B727-5ED4DFB5ABDD}">
      <dgm:prSet phldrT="[Texto]" custT="1"/>
      <dgm:spPr>
        <a:xfrm>
          <a:off x="7407413" y="4330"/>
          <a:ext cx="2164857" cy="489600"/>
        </a:xfr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s-CO" sz="1800" b="1" dirty="0">
              <a:solidFill>
                <a:sysClr val="window" lastClr="FFFFFF"/>
              </a:solidFill>
              <a:latin typeface="Calibri Light" panose="020F0302020204030204"/>
              <a:ea typeface="+mn-ea"/>
              <a:cs typeface="+mn-cs"/>
            </a:rPr>
            <a:t>Riesgo Operativo</a:t>
          </a:r>
        </a:p>
      </dgm:t>
    </dgm:pt>
    <dgm:pt modelId="{A02F8D56-A876-476A-975A-C2B88C37E5C3}" type="parTrans" cxnId="{F08DD39B-D2C1-4E16-98D5-78690451A99E}">
      <dgm:prSet/>
      <dgm:spPr/>
      <dgm:t>
        <a:bodyPr/>
        <a:lstStyle/>
        <a:p>
          <a:endParaRPr lang="es-CO" sz="1600"/>
        </a:p>
      </dgm:t>
    </dgm:pt>
    <dgm:pt modelId="{A6C1F7F9-5C17-4FD0-B6BB-4466E9A6F8FB}" type="sibTrans" cxnId="{F08DD39B-D2C1-4E16-98D5-78690451A99E}">
      <dgm:prSet/>
      <dgm:spPr/>
      <dgm:t>
        <a:bodyPr/>
        <a:lstStyle/>
        <a:p>
          <a:endParaRPr lang="es-CO" sz="1600"/>
        </a:p>
      </dgm:t>
    </dgm:pt>
    <dgm:pt modelId="{4CE45476-7729-4A74-BFB9-8DBC9D5E7112}">
      <dgm:prSet custT="1"/>
      <dgm:spPr>
        <a:xfrm>
          <a:off x="7407413" y="493930"/>
          <a:ext cx="2164857" cy="2627002"/>
        </a:xfrm>
        <a:solidFill>
          <a:srgbClr val="44546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just">
            <a:buNone/>
          </a:pPr>
          <a:r>
            <a:rPr lang="es-CO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yriad Pro" panose="020B0503030403020204"/>
              <a:ea typeface="+mn-ea"/>
              <a:cs typeface="+mn-cs"/>
            </a:rPr>
            <a:t>Cierre temporal de las empresas</a:t>
          </a:r>
        </a:p>
      </dgm:t>
    </dgm:pt>
    <dgm:pt modelId="{745F4E93-7A60-4C2E-A82E-76ABCE27AE2E}" type="parTrans" cxnId="{C874B909-49A4-43E1-8FA6-7AC6FB3D264C}">
      <dgm:prSet/>
      <dgm:spPr/>
      <dgm:t>
        <a:bodyPr/>
        <a:lstStyle/>
        <a:p>
          <a:endParaRPr lang="es-CO" sz="1600"/>
        </a:p>
      </dgm:t>
    </dgm:pt>
    <dgm:pt modelId="{F84DF017-23B0-40D7-AD05-6ADD17EB9DD2}" type="sibTrans" cxnId="{C874B909-49A4-43E1-8FA6-7AC6FB3D264C}">
      <dgm:prSet/>
      <dgm:spPr/>
      <dgm:t>
        <a:bodyPr/>
        <a:lstStyle/>
        <a:p>
          <a:endParaRPr lang="es-CO" sz="1600"/>
        </a:p>
      </dgm:t>
    </dgm:pt>
    <dgm:pt modelId="{6C71E020-9D0E-4C4C-8665-2BE2D75E7FA2}">
      <dgm:prSet custT="1"/>
      <dgm:spPr>
        <a:xfrm>
          <a:off x="7407413" y="493930"/>
          <a:ext cx="2164857" cy="2627002"/>
        </a:xfrm>
        <a:solidFill>
          <a:srgbClr val="44546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just">
            <a:buNone/>
          </a:pPr>
          <a:r>
            <a:rPr lang="es-CO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yriad Pro" panose="020B0503030403020204"/>
              <a:ea typeface="+mn-ea"/>
              <a:cs typeface="+mn-cs"/>
            </a:rPr>
            <a:t>Embargos por </a:t>
          </a:r>
          <a:r>
            <a:rPr lang="es-CO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yriad Pro" panose="020B0503030403020204"/>
              <a:ea typeface="+mn-ea"/>
              <a:cs typeface="+mn-cs"/>
            </a:rPr>
            <a:t>procesos penales</a:t>
          </a:r>
        </a:p>
      </dgm:t>
    </dgm:pt>
    <dgm:pt modelId="{909C34CC-1150-4206-BD2D-A818E444B7FD}" type="parTrans" cxnId="{ACBD6A71-470C-4748-BCF2-BD83E9851996}">
      <dgm:prSet/>
      <dgm:spPr/>
      <dgm:t>
        <a:bodyPr/>
        <a:lstStyle/>
        <a:p>
          <a:endParaRPr lang="es-CO" sz="1600"/>
        </a:p>
      </dgm:t>
    </dgm:pt>
    <dgm:pt modelId="{9615520F-B4B0-4027-B8AD-8E15C88F606A}" type="sibTrans" cxnId="{ACBD6A71-470C-4748-BCF2-BD83E9851996}">
      <dgm:prSet/>
      <dgm:spPr/>
      <dgm:t>
        <a:bodyPr/>
        <a:lstStyle/>
        <a:p>
          <a:endParaRPr lang="es-CO" sz="1600"/>
        </a:p>
      </dgm:t>
    </dgm:pt>
    <dgm:pt modelId="{50E94C30-3613-40EB-8171-7BDFEC54AED3}">
      <dgm:prSet phldrT="[Texto]" custT="1"/>
      <dgm:spPr>
        <a:xfrm>
          <a:off x="2471537" y="493930"/>
          <a:ext cx="2164857" cy="2627002"/>
        </a:xfrm>
        <a:solidFill>
          <a:srgbClr val="44546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es-CO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yriad Pro" panose="020B0503030403020204"/>
              <a:ea typeface="+mn-ea"/>
              <a:cs typeface="+mn-cs"/>
            </a:rPr>
            <a:t>multas</a:t>
          </a:r>
        </a:p>
      </dgm:t>
    </dgm:pt>
    <dgm:pt modelId="{74AE8F23-6943-49C1-8371-8ADD232D9A94}" type="parTrans" cxnId="{498373AF-D775-4CAE-8B47-01059354885A}">
      <dgm:prSet/>
      <dgm:spPr/>
      <dgm:t>
        <a:bodyPr/>
        <a:lstStyle/>
        <a:p>
          <a:endParaRPr lang="es-CO" sz="1600"/>
        </a:p>
      </dgm:t>
    </dgm:pt>
    <dgm:pt modelId="{F98AD8FE-D762-4531-953C-789C956A5BC3}" type="sibTrans" cxnId="{498373AF-D775-4CAE-8B47-01059354885A}">
      <dgm:prSet/>
      <dgm:spPr/>
      <dgm:t>
        <a:bodyPr/>
        <a:lstStyle/>
        <a:p>
          <a:endParaRPr lang="es-CO" sz="1600"/>
        </a:p>
      </dgm:t>
    </dgm:pt>
    <dgm:pt modelId="{CCEDCAFA-E457-421D-ACB0-211EDC40FE16}">
      <dgm:prSet phldrT="[Texto]" custT="1"/>
      <dgm:spPr>
        <a:xfrm>
          <a:off x="3600" y="493930"/>
          <a:ext cx="2164857" cy="2627002"/>
        </a:xfrm>
        <a:solidFill>
          <a:srgbClr val="44546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endParaRPr lang="es-CO" sz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Myriad Pro" panose="020B0503030403020204"/>
            <a:ea typeface="+mn-ea"/>
            <a:cs typeface="+mn-cs"/>
          </a:endParaRPr>
        </a:p>
      </dgm:t>
    </dgm:pt>
    <dgm:pt modelId="{DB87E90D-798F-4928-BCD3-8C013E0F984F}" type="parTrans" cxnId="{A26234CF-07D2-4668-885F-3B2123741416}">
      <dgm:prSet/>
      <dgm:spPr/>
      <dgm:t>
        <a:bodyPr/>
        <a:lstStyle/>
        <a:p>
          <a:endParaRPr lang="es-CO" sz="1600"/>
        </a:p>
      </dgm:t>
    </dgm:pt>
    <dgm:pt modelId="{25CA54A8-C051-4FEA-9DBF-556559508612}" type="sibTrans" cxnId="{A26234CF-07D2-4668-885F-3B2123741416}">
      <dgm:prSet/>
      <dgm:spPr/>
      <dgm:t>
        <a:bodyPr/>
        <a:lstStyle/>
        <a:p>
          <a:endParaRPr lang="es-CO" sz="1600"/>
        </a:p>
      </dgm:t>
    </dgm:pt>
    <dgm:pt modelId="{276ED073-6731-4BC9-AD08-A05A8B7EB314}">
      <dgm:prSet phldrT="[Texto]" custT="1"/>
      <dgm:spPr>
        <a:xfrm>
          <a:off x="2471537" y="493930"/>
          <a:ext cx="2164857" cy="2627002"/>
        </a:xfrm>
        <a:solidFill>
          <a:srgbClr val="44546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es-CO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yriad Pro" panose="020B0503030403020204"/>
              <a:ea typeface="+mn-ea"/>
              <a:cs typeface="+mn-cs"/>
            </a:rPr>
            <a:t>Demandas civiles</a:t>
          </a:r>
        </a:p>
      </dgm:t>
    </dgm:pt>
    <dgm:pt modelId="{DE2C0B39-19BF-4C00-BEAC-2998B28D5F16}" type="parTrans" cxnId="{DFFC13C2-F85C-427B-9038-44EBF56249CE}">
      <dgm:prSet/>
      <dgm:spPr/>
      <dgm:t>
        <a:bodyPr/>
        <a:lstStyle/>
        <a:p>
          <a:endParaRPr lang="es-CO" sz="1600"/>
        </a:p>
      </dgm:t>
    </dgm:pt>
    <dgm:pt modelId="{B71E2FC6-5DAE-4C40-8A99-0521084D1209}" type="sibTrans" cxnId="{DFFC13C2-F85C-427B-9038-44EBF56249CE}">
      <dgm:prSet/>
      <dgm:spPr/>
      <dgm:t>
        <a:bodyPr/>
        <a:lstStyle/>
        <a:p>
          <a:endParaRPr lang="es-CO" sz="1600"/>
        </a:p>
      </dgm:t>
    </dgm:pt>
    <dgm:pt modelId="{934B5596-0A1A-4A9D-AB53-F60CA3053C27}">
      <dgm:prSet phldrT="[Texto]" custT="1"/>
      <dgm:spPr>
        <a:xfrm>
          <a:off x="2471537" y="493930"/>
          <a:ext cx="2164857" cy="2627002"/>
        </a:xfrm>
        <a:solidFill>
          <a:srgbClr val="44546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es-CO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yriad Pro" panose="020B0503030403020204"/>
              <a:ea typeface="+mn-ea"/>
              <a:cs typeface="+mn-cs"/>
            </a:rPr>
            <a:t>	Sanciones</a:t>
          </a:r>
        </a:p>
      </dgm:t>
    </dgm:pt>
    <dgm:pt modelId="{DFA98215-BAD9-4816-93C4-A6C25856AEE4}" type="parTrans" cxnId="{8DF5B78D-F02E-4485-98C7-959CA57A80F0}">
      <dgm:prSet/>
      <dgm:spPr/>
      <dgm:t>
        <a:bodyPr/>
        <a:lstStyle/>
        <a:p>
          <a:endParaRPr lang="es-CO" sz="1600"/>
        </a:p>
      </dgm:t>
    </dgm:pt>
    <dgm:pt modelId="{3EAF0740-68F6-4FAD-9DBC-9124DED455F3}" type="sibTrans" cxnId="{8DF5B78D-F02E-4485-98C7-959CA57A80F0}">
      <dgm:prSet/>
      <dgm:spPr/>
      <dgm:t>
        <a:bodyPr/>
        <a:lstStyle/>
        <a:p>
          <a:endParaRPr lang="es-CO" sz="1600"/>
        </a:p>
      </dgm:t>
    </dgm:pt>
    <dgm:pt modelId="{E7470962-7FF6-426E-9FC0-A417F025FDC0}">
      <dgm:prSet phldrT="[Texto]" custT="1"/>
      <dgm:spPr>
        <a:xfrm>
          <a:off x="4939475" y="493930"/>
          <a:ext cx="2164857" cy="2627002"/>
        </a:xfrm>
        <a:solidFill>
          <a:srgbClr val="44546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endParaRPr lang="es-CO" sz="1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Myriad Pro" panose="020B0503030403020204"/>
            <a:ea typeface="+mn-ea"/>
            <a:cs typeface="+mn-cs"/>
          </a:endParaRPr>
        </a:p>
      </dgm:t>
    </dgm:pt>
    <dgm:pt modelId="{1CDB9D6B-56A4-4886-A298-5A6813883684}" type="parTrans" cxnId="{6DB8E3E7-D972-40D3-8D7B-A9041DEF9CD6}">
      <dgm:prSet/>
      <dgm:spPr/>
      <dgm:t>
        <a:bodyPr/>
        <a:lstStyle/>
        <a:p>
          <a:endParaRPr lang="es-CO" sz="1600"/>
        </a:p>
      </dgm:t>
    </dgm:pt>
    <dgm:pt modelId="{DBBC1400-FC7B-490F-B7C2-31FC72B6F999}" type="sibTrans" cxnId="{6DB8E3E7-D972-40D3-8D7B-A9041DEF9CD6}">
      <dgm:prSet/>
      <dgm:spPr/>
      <dgm:t>
        <a:bodyPr/>
        <a:lstStyle/>
        <a:p>
          <a:endParaRPr lang="es-CO" sz="1600"/>
        </a:p>
      </dgm:t>
    </dgm:pt>
    <dgm:pt modelId="{50B6DC33-3E32-4074-ACBD-BBE32FF11157}">
      <dgm:prSet custT="1"/>
      <dgm:spPr>
        <a:xfrm>
          <a:off x="7407413" y="493930"/>
          <a:ext cx="2164857" cy="2627002"/>
        </a:xfrm>
        <a:solidFill>
          <a:srgbClr val="44546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just">
            <a:buNone/>
          </a:pPr>
          <a:endParaRPr lang="es-CO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Myriad Pro" panose="020B0503030403020204"/>
            <a:ea typeface="+mn-ea"/>
            <a:cs typeface="+mn-cs"/>
          </a:endParaRPr>
        </a:p>
      </dgm:t>
    </dgm:pt>
    <dgm:pt modelId="{553B8E53-169A-4862-B4BC-467A31F6EB8A}" type="parTrans" cxnId="{D5141D92-590A-499D-A0C8-1ECF8AB90420}">
      <dgm:prSet/>
      <dgm:spPr/>
      <dgm:t>
        <a:bodyPr/>
        <a:lstStyle/>
        <a:p>
          <a:endParaRPr lang="es-CO" sz="1600"/>
        </a:p>
      </dgm:t>
    </dgm:pt>
    <dgm:pt modelId="{A2B78DDD-715A-4F74-B993-6DAED5B2EA10}" type="sibTrans" cxnId="{D5141D92-590A-499D-A0C8-1ECF8AB90420}">
      <dgm:prSet/>
      <dgm:spPr/>
      <dgm:t>
        <a:bodyPr/>
        <a:lstStyle/>
        <a:p>
          <a:endParaRPr lang="es-CO" sz="1600"/>
        </a:p>
      </dgm:t>
    </dgm:pt>
    <dgm:pt modelId="{911DCA37-8CD0-4162-BC3E-308DCEF83E08}">
      <dgm:prSet custT="1"/>
      <dgm:spPr>
        <a:xfrm>
          <a:off x="7407413" y="493930"/>
          <a:ext cx="2164857" cy="2627002"/>
        </a:xfrm>
        <a:solidFill>
          <a:srgbClr val="44546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endParaRPr lang="es-CO" sz="1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B5ACEB50-5947-4DEB-B7FA-D242A0A4E3B7}" type="parTrans" cxnId="{E91E3057-03EA-4453-BF2D-522379331920}">
      <dgm:prSet/>
      <dgm:spPr/>
      <dgm:t>
        <a:bodyPr/>
        <a:lstStyle/>
        <a:p>
          <a:endParaRPr lang="es-CO" sz="1600"/>
        </a:p>
      </dgm:t>
    </dgm:pt>
    <dgm:pt modelId="{F04638DC-42F7-4A2D-A8E5-465D7A0F95D7}" type="sibTrans" cxnId="{E91E3057-03EA-4453-BF2D-522379331920}">
      <dgm:prSet/>
      <dgm:spPr/>
      <dgm:t>
        <a:bodyPr/>
        <a:lstStyle/>
        <a:p>
          <a:endParaRPr lang="es-CO" sz="1600"/>
        </a:p>
      </dgm:t>
    </dgm:pt>
    <dgm:pt modelId="{847618C7-5DC6-47A7-B9EB-F6BFC5FD77B3}">
      <dgm:prSet phldrT="[Texto]" custT="1"/>
      <dgm:spPr>
        <a:xfrm>
          <a:off x="4939475" y="493930"/>
          <a:ext cx="2164857" cy="2627002"/>
        </a:xfrm>
        <a:solidFill>
          <a:srgbClr val="44546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endParaRPr lang="es-CO" sz="1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Myriad Pro" panose="020B0503030403020204"/>
            <a:ea typeface="+mn-ea"/>
            <a:cs typeface="+mn-cs"/>
          </a:endParaRPr>
        </a:p>
      </dgm:t>
    </dgm:pt>
    <dgm:pt modelId="{5578F9A4-829F-4E6E-94CC-E8CD359454D9}" type="parTrans" cxnId="{DD845F6C-C93E-4DFA-BB86-B4956DED1D2C}">
      <dgm:prSet/>
      <dgm:spPr/>
      <dgm:t>
        <a:bodyPr/>
        <a:lstStyle/>
        <a:p>
          <a:endParaRPr lang="es-CO"/>
        </a:p>
      </dgm:t>
    </dgm:pt>
    <dgm:pt modelId="{10A0B72D-77D8-4B7E-9AA8-A702DF4F0B09}" type="sibTrans" cxnId="{DD845F6C-C93E-4DFA-BB86-B4956DED1D2C}">
      <dgm:prSet/>
      <dgm:spPr/>
      <dgm:t>
        <a:bodyPr/>
        <a:lstStyle/>
        <a:p>
          <a:endParaRPr lang="es-CO"/>
        </a:p>
      </dgm:t>
    </dgm:pt>
    <dgm:pt modelId="{756D2DA6-5715-41B6-908D-E9734955F333}">
      <dgm:prSet phldrT="[Texto]" custT="1"/>
      <dgm:spPr>
        <a:xfrm>
          <a:off x="4939475" y="493930"/>
          <a:ext cx="2164857" cy="2627002"/>
        </a:xfrm>
        <a:solidFill>
          <a:srgbClr val="44546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es-CO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yriad Pro" panose="020B0503030403020204"/>
              <a:ea typeface="+mn-ea"/>
              <a:cs typeface="+mn-cs"/>
            </a:rPr>
            <a:t>Mala imagen</a:t>
          </a:r>
        </a:p>
      </dgm:t>
    </dgm:pt>
    <dgm:pt modelId="{1860DBB0-CF37-403B-8D66-C40A246F49DF}" type="parTrans" cxnId="{0D57FAAD-328C-4C5E-99BC-73F0555F02BB}">
      <dgm:prSet/>
      <dgm:spPr/>
      <dgm:t>
        <a:bodyPr/>
        <a:lstStyle/>
        <a:p>
          <a:endParaRPr lang="es-CO"/>
        </a:p>
      </dgm:t>
    </dgm:pt>
    <dgm:pt modelId="{8EFA5AA1-68EA-4E8C-BD42-D47ED87EA7B6}" type="sibTrans" cxnId="{0D57FAAD-328C-4C5E-99BC-73F0555F02BB}">
      <dgm:prSet/>
      <dgm:spPr/>
      <dgm:t>
        <a:bodyPr/>
        <a:lstStyle/>
        <a:p>
          <a:endParaRPr lang="es-CO"/>
        </a:p>
      </dgm:t>
    </dgm:pt>
    <dgm:pt modelId="{308568E2-9B32-4FDA-BB72-8D0FF05622BC}">
      <dgm:prSet phldrT="[Texto]" custT="1"/>
      <dgm:spPr>
        <a:xfrm>
          <a:off x="2471537" y="493930"/>
          <a:ext cx="2164857" cy="2627002"/>
        </a:xfrm>
        <a:solidFill>
          <a:srgbClr val="44546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endParaRPr lang="es-CO" sz="1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Myriad Pro" panose="020B0503030403020204"/>
            <a:ea typeface="+mn-ea"/>
            <a:cs typeface="+mn-cs"/>
          </a:endParaRPr>
        </a:p>
      </dgm:t>
    </dgm:pt>
    <dgm:pt modelId="{96DB3F60-E434-44A5-B6C8-FAF5F4898C8F}" type="parTrans" cxnId="{FADFC9AA-7F25-4B78-9F7D-286D473F5C1A}">
      <dgm:prSet/>
      <dgm:spPr/>
      <dgm:t>
        <a:bodyPr/>
        <a:lstStyle/>
        <a:p>
          <a:endParaRPr lang="es-CO"/>
        </a:p>
      </dgm:t>
    </dgm:pt>
    <dgm:pt modelId="{6358DC74-5667-4E20-82BB-02717C670D56}" type="sibTrans" cxnId="{FADFC9AA-7F25-4B78-9F7D-286D473F5C1A}">
      <dgm:prSet/>
      <dgm:spPr/>
      <dgm:t>
        <a:bodyPr/>
        <a:lstStyle/>
        <a:p>
          <a:endParaRPr lang="es-CO"/>
        </a:p>
      </dgm:t>
    </dgm:pt>
    <dgm:pt modelId="{B6BBC42A-AF2F-4AF4-A372-32507FC9E440}">
      <dgm:prSet phldrT="[Texto]" custT="1"/>
      <dgm:spPr>
        <a:xfrm>
          <a:off x="2471537" y="493930"/>
          <a:ext cx="2164857" cy="2627002"/>
        </a:xfrm>
        <a:solidFill>
          <a:srgbClr val="44546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es-CO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yriad Pro" panose="020B0503030403020204"/>
              <a:ea typeface="+mn-ea"/>
              <a:cs typeface="+mn-cs"/>
            </a:rPr>
            <a:t>Omisión de Controles</a:t>
          </a:r>
        </a:p>
      </dgm:t>
    </dgm:pt>
    <dgm:pt modelId="{17FE5291-E39C-4085-B4ED-99B44947A610}" type="parTrans" cxnId="{67702902-5598-4265-9098-625D7A3DDFEF}">
      <dgm:prSet/>
      <dgm:spPr/>
      <dgm:t>
        <a:bodyPr/>
        <a:lstStyle/>
        <a:p>
          <a:endParaRPr lang="es-CO"/>
        </a:p>
      </dgm:t>
    </dgm:pt>
    <dgm:pt modelId="{E565367E-E1E0-4E2A-BB6D-0CFCE58ABEE7}" type="sibTrans" cxnId="{67702902-5598-4265-9098-625D7A3DDFEF}">
      <dgm:prSet/>
      <dgm:spPr/>
      <dgm:t>
        <a:bodyPr/>
        <a:lstStyle/>
        <a:p>
          <a:endParaRPr lang="es-CO"/>
        </a:p>
      </dgm:t>
    </dgm:pt>
    <dgm:pt modelId="{F01CE0E5-B1C2-4C11-9A5F-DF12B5349C4A}">
      <dgm:prSet phldrT="[Texto]" phldr="0" custT="1"/>
      <dgm:spPr>
        <a:xfrm>
          <a:off x="3600" y="493930"/>
          <a:ext cx="2164857" cy="2627002"/>
        </a:xfrm>
        <a:solidFill>
          <a:srgbClr val="44546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 rtl="0">
            <a:buNone/>
          </a:pPr>
          <a:endParaRPr lang="es-CO" sz="1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Open Sans Extrabold"/>
            <a:ea typeface="Open Sans Extrabold"/>
            <a:cs typeface="Open Sans Extrabold"/>
          </a:endParaRPr>
        </a:p>
      </dgm:t>
    </dgm:pt>
    <dgm:pt modelId="{1662317B-10F5-457D-AC96-800EDA6197BF}" type="parTrans" cxnId="{6E114962-972B-4DB7-A17C-368802AA498F}">
      <dgm:prSet/>
      <dgm:spPr/>
      <dgm:t>
        <a:bodyPr/>
        <a:lstStyle/>
        <a:p>
          <a:endParaRPr lang="es-CO"/>
        </a:p>
      </dgm:t>
    </dgm:pt>
    <dgm:pt modelId="{03791134-4EF9-4626-BFD5-B31FCB56AFA5}" type="sibTrans" cxnId="{6E114962-972B-4DB7-A17C-368802AA498F}">
      <dgm:prSet/>
      <dgm:spPr/>
      <dgm:t>
        <a:bodyPr/>
        <a:lstStyle/>
        <a:p>
          <a:endParaRPr lang="es-CO"/>
        </a:p>
      </dgm:t>
    </dgm:pt>
    <dgm:pt modelId="{760F2D49-7391-4DD8-9B54-62BF0E3FE72F}">
      <dgm:prSet phldrT="[Texto]" phldr="0" custT="1"/>
      <dgm:spPr>
        <a:xfrm>
          <a:off x="3600" y="493930"/>
          <a:ext cx="2164857" cy="2627002"/>
        </a:xfrm>
        <a:solidFill>
          <a:srgbClr val="44546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 rtl="0">
            <a:buNone/>
          </a:pPr>
          <a:r>
            <a:rPr lang="es-CO" sz="1800" dirty="0"/>
            <a:t> Acción de un hecho delictivo de una persona natural o jurídica que posea vínculos legales o contractuales con la Compañía </a:t>
          </a:r>
          <a:endParaRPr lang="es-CO" sz="1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Myriad Pro" panose="020B0503030403020204"/>
            <a:ea typeface="+mn-ea"/>
            <a:cs typeface="+mn-cs"/>
          </a:endParaRPr>
        </a:p>
      </dgm:t>
    </dgm:pt>
    <dgm:pt modelId="{9F6D966A-2A63-40F6-B5C1-75BEC5C84C25}" type="parTrans" cxnId="{8DBF7D36-F2D2-4993-A79D-9694C5FEBE11}">
      <dgm:prSet/>
      <dgm:spPr/>
      <dgm:t>
        <a:bodyPr/>
        <a:lstStyle/>
        <a:p>
          <a:endParaRPr lang="es-CO"/>
        </a:p>
      </dgm:t>
    </dgm:pt>
    <dgm:pt modelId="{63FA9E2E-5874-443B-9915-262BC7F2C48B}" type="sibTrans" cxnId="{8DBF7D36-F2D2-4993-A79D-9694C5FEBE11}">
      <dgm:prSet/>
      <dgm:spPr/>
      <dgm:t>
        <a:bodyPr/>
        <a:lstStyle/>
        <a:p>
          <a:endParaRPr lang="es-CO"/>
        </a:p>
      </dgm:t>
    </dgm:pt>
    <dgm:pt modelId="{11DE6823-2598-456D-9EB2-9C89F41BE453}">
      <dgm:prSet custT="1"/>
      <dgm:spPr>
        <a:xfrm>
          <a:off x="7407413" y="493930"/>
          <a:ext cx="2164857" cy="2627002"/>
        </a:xfrm>
        <a:solidFill>
          <a:srgbClr val="44546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just">
            <a:buNone/>
          </a:pPr>
          <a:r>
            <a:rPr lang="es-CO" sz="16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yriad Pro" panose="020B0503030403020204"/>
              <a:ea typeface="+mn-ea"/>
              <a:cs typeface="+mn-cs"/>
            </a:rPr>
            <a:t>Perdidas económicas a causa fallas humanas, procesos, tecnología</a:t>
          </a:r>
        </a:p>
      </dgm:t>
    </dgm:pt>
    <dgm:pt modelId="{55865DB2-4FF7-4A05-8FCB-BF7B41B0539E}" type="parTrans" cxnId="{19E2552B-A053-42E2-A473-0A3172518F2D}">
      <dgm:prSet/>
      <dgm:spPr/>
      <dgm:t>
        <a:bodyPr/>
        <a:lstStyle/>
        <a:p>
          <a:endParaRPr lang="es-CO"/>
        </a:p>
      </dgm:t>
    </dgm:pt>
    <dgm:pt modelId="{EA08B562-D77E-4B92-B79B-2027BF383830}" type="sibTrans" cxnId="{19E2552B-A053-42E2-A473-0A3172518F2D}">
      <dgm:prSet/>
      <dgm:spPr/>
      <dgm:t>
        <a:bodyPr/>
        <a:lstStyle/>
        <a:p>
          <a:endParaRPr lang="es-CO"/>
        </a:p>
      </dgm:t>
    </dgm:pt>
    <dgm:pt modelId="{84B873AE-2FAC-4098-B006-8E8158B3570B}">
      <dgm:prSet phldrT="[Texto]" custT="1"/>
      <dgm:spPr>
        <a:xfrm>
          <a:off x="4939475" y="493930"/>
          <a:ext cx="2164857" cy="2627002"/>
        </a:xfrm>
        <a:solidFill>
          <a:srgbClr val="44546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endParaRPr lang="es-CO" sz="1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31E31003-52FA-4B53-93B3-32D0ACD96088}" type="parTrans" cxnId="{958D9B3A-91BE-4F9B-ABF9-99FBE665C8E1}">
      <dgm:prSet/>
      <dgm:spPr/>
      <dgm:t>
        <a:bodyPr/>
        <a:lstStyle/>
        <a:p>
          <a:endParaRPr lang="es-CO"/>
        </a:p>
      </dgm:t>
    </dgm:pt>
    <dgm:pt modelId="{17D4A2FC-3D84-405B-B751-F15F8DC36499}" type="sibTrans" cxnId="{958D9B3A-91BE-4F9B-ABF9-99FBE665C8E1}">
      <dgm:prSet/>
      <dgm:spPr/>
      <dgm:t>
        <a:bodyPr/>
        <a:lstStyle/>
        <a:p>
          <a:endParaRPr lang="es-CO"/>
        </a:p>
      </dgm:t>
    </dgm:pt>
    <dgm:pt modelId="{38C06CA8-8781-4FB3-95E5-9327A789544E}">
      <dgm:prSet phldrT="[Texto]" custT="1"/>
      <dgm:spPr>
        <a:xfrm>
          <a:off x="4939475" y="493930"/>
          <a:ext cx="2164857" cy="2627002"/>
        </a:xfrm>
        <a:solidFill>
          <a:srgbClr val="44546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endParaRPr lang="es-CO" sz="1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gm:t>
    </dgm:pt>
    <dgm:pt modelId="{DA6D1F53-5626-4C69-B86B-3B12B6E0EAD7}" type="parTrans" cxnId="{8CACA2CC-3F85-40CE-9478-EDF4A67739D4}">
      <dgm:prSet/>
      <dgm:spPr/>
      <dgm:t>
        <a:bodyPr/>
        <a:lstStyle/>
        <a:p>
          <a:endParaRPr lang="es-CO"/>
        </a:p>
      </dgm:t>
    </dgm:pt>
    <dgm:pt modelId="{322CF853-F2BC-416E-A25F-E2424555B3E2}" type="sibTrans" cxnId="{8CACA2CC-3F85-40CE-9478-EDF4A67739D4}">
      <dgm:prSet/>
      <dgm:spPr/>
      <dgm:t>
        <a:bodyPr/>
        <a:lstStyle/>
        <a:p>
          <a:endParaRPr lang="es-CO"/>
        </a:p>
      </dgm:t>
    </dgm:pt>
    <dgm:pt modelId="{AA05546E-337B-4DFD-A649-1266CF5A7539}">
      <dgm:prSet phldrT="[Texto]" custT="1"/>
      <dgm:spPr>
        <a:xfrm>
          <a:off x="4939475" y="493930"/>
          <a:ext cx="2164857" cy="2627002"/>
        </a:xfrm>
        <a:solidFill>
          <a:srgbClr val="44546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es-CO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yriad Pro" panose="020B0503030403020204"/>
              <a:ea typeface="+mn-ea"/>
              <a:cs typeface="+mn-cs"/>
            </a:rPr>
            <a:t>Desprestigio</a:t>
          </a:r>
        </a:p>
      </dgm:t>
    </dgm:pt>
    <dgm:pt modelId="{9FE1A019-ACF2-484C-BD81-03112E4A4EE0}" type="parTrans" cxnId="{846385F0-E87B-41A4-BE7D-918E2EB6B2C1}">
      <dgm:prSet/>
      <dgm:spPr/>
      <dgm:t>
        <a:bodyPr/>
        <a:lstStyle/>
        <a:p>
          <a:endParaRPr lang="es-CO"/>
        </a:p>
      </dgm:t>
    </dgm:pt>
    <dgm:pt modelId="{EE1495F4-22F1-4661-B61E-E7CB315643BF}" type="sibTrans" cxnId="{846385F0-E87B-41A4-BE7D-918E2EB6B2C1}">
      <dgm:prSet/>
      <dgm:spPr/>
      <dgm:t>
        <a:bodyPr/>
        <a:lstStyle/>
        <a:p>
          <a:endParaRPr lang="es-CO"/>
        </a:p>
      </dgm:t>
    </dgm:pt>
    <dgm:pt modelId="{3742AFC9-BDAD-4DA5-BB67-1F98AF706B80}">
      <dgm:prSet phldrT="[Texto]" custT="1"/>
      <dgm:spPr>
        <a:xfrm>
          <a:off x="4939475" y="493930"/>
          <a:ext cx="2164857" cy="2627002"/>
        </a:xfrm>
        <a:solidFill>
          <a:srgbClr val="44546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endParaRPr lang="es-CO" sz="1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Myriad Pro" panose="020B0503030403020204"/>
            <a:ea typeface="+mn-ea"/>
            <a:cs typeface="+mn-cs"/>
          </a:endParaRPr>
        </a:p>
      </dgm:t>
    </dgm:pt>
    <dgm:pt modelId="{5BE9DF1E-3531-4839-BE2D-380F92695CB9}" type="parTrans" cxnId="{F8BAE8C1-00C6-4EFC-81AB-0A504F2DF379}">
      <dgm:prSet/>
      <dgm:spPr/>
      <dgm:t>
        <a:bodyPr/>
        <a:lstStyle/>
        <a:p>
          <a:endParaRPr lang="es-CO"/>
        </a:p>
      </dgm:t>
    </dgm:pt>
    <dgm:pt modelId="{6F37EBF7-32E5-4A73-B3ED-138E2A7D435B}" type="sibTrans" cxnId="{F8BAE8C1-00C6-4EFC-81AB-0A504F2DF379}">
      <dgm:prSet/>
      <dgm:spPr/>
      <dgm:t>
        <a:bodyPr/>
        <a:lstStyle/>
        <a:p>
          <a:endParaRPr lang="es-CO"/>
        </a:p>
      </dgm:t>
    </dgm:pt>
    <dgm:pt modelId="{68003F30-9684-486E-80F0-D4024AEBAC9E}">
      <dgm:prSet phldrT="[Texto]" custT="1"/>
      <dgm:spPr>
        <a:xfrm>
          <a:off x="2471537" y="493930"/>
          <a:ext cx="2164857" cy="2627002"/>
        </a:xfrm>
        <a:solidFill>
          <a:srgbClr val="44546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es-CO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yriad Pro" panose="020B0503030403020204"/>
              <a:ea typeface="+mn-ea"/>
              <a:cs typeface="+mn-cs"/>
            </a:rPr>
            <a:t>Procesos penales</a:t>
          </a:r>
        </a:p>
      </dgm:t>
    </dgm:pt>
    <dgm:pt modelId="{2679D422-DC1C-4D0C-AE3E-7024DF3AC91F}" type="parTrans" cxnId="{39ADD663-52FF-421A-A2DE-93C9319F84B5}">
      <dgm:prSet/>
      <dgm:spPr/>
      <dgm:t>
        <a:bodyPr/>
        <a:lstStyle/>
        <a:p>
          <a:endParaRPr lang="es-CO"/>
        </a:p>
      </dgm:t>
    </dgm:pt>
    <dgm:pt modelId="{2661FE5D-D632-42D2-A6BD-A34ACD737FC2}" type="sibTrans" cxnId="{39ADD663-52FF-421A-A2DE-93C9319F84B5}">
      <dgm:prSet/>
      <dgm:spPr/>
      <dgm:t>
        <a:bodyPr/>
        <a:lstStyle/>
        <a:p>
          <a:endParaRPr lang="es-CO"/>
        </a:p>
      </dgm:t>
    </dgm:pt>
    <dgm:pt modelId="{7231E16A-7061-47E0-861E-9CB2EFFD302A}">
      <dgm:prSet custT="1"/>
      <dgm:spPr>
        <a:xfrm>
          <a:off x="7407413" y="493930"/>
          <a:ext cx="2164857" cy="2627002"/>
        </a:xfrm>
        <a:solidFill>
          <a:srgbClr val="44546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just">
            <a:buNone/>
          </a:pPr>
          <a:endParaRPr lang="es-CO" sz="1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Myriad Pro" panose="020B0503030403020204"/>
            <a:ea typeface="+mn-ea"/>
            <a:cs typeface="+mn-cs"/>
          </a:endParaRPr>
        </a:p>
      </dgm:t>
    </dgm:pt>
    <dgm:pt modelId="{40AC23B7-86DB-4581-87A9-5F2A6770D536}" type="parTrans" cxnId="{298B76E1-603C-4940-8BE3-CC43E4DD6067}">
      <dgm:prSet/>
      <dgm:spPr/>
      <dgm:t>
        <a:bodyPr/>
        <a:lstStyle/>
        <a:p>
          <a:endParaRPr lang="es-CO"/>
        </a:p>
      </dgm:t>
    </dgm:pt>
    <dgm:pt modelId="{A9993A28-0EC7-4F5A-A245-86C362F6A323}" type="sibTrans" cxnId="{298B76E1-603C-4940-8BE3-CC43E4DD6067}">
      <dgm:prSet/>
      <dgm:spPr/>
      <dgm:t>
        <a:bodyPr/>
        <a:lstStyle/>
        <a:p>
          <a:endParaRPr lang="es-CO"/>
        </a:p>
      </dgm:t>
    </dgm:pt>
    <dgm:pt modelId="{5440B3BD-9FFA-424B-B6F4-4B9E73A15EC9}">
      <dgm:prSet custT="1"/>
      <dgm:spPr>
        <a:xfrm>
          <a:off x="7407413" y="493930"/>
          <a:ext cx="2164857" cy="2627002"/>
        </a:xfrm>
        <a:solidFill>
          <a:srgbClr val="44546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just">
            <a:buNone/>
          </a:pPr>
          <a:endParaRPr lang="es-CO" sz="18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Myriad Pro" panose="020B0503030403020204"/>
            <a:ea typeface="+mn-ea"/>
            <a:cs typeface="+mn-cs"/>
          </a:endParaRPr>
        </a:p>
      </dgm:t>
    </dgm:pt>
    <dgm:pt modelId="{D41ED047-AE30-42BE-82A5-FBBB60CFD8EF}" type="parTrans" cxnId="{CBE9AC23-1EE7-4DB9-A935-9AEA78127593}">
      <dgm:prSet/>
      <dgm:spPr/>
      <dgm:t>
        <a:bodyPr/>
        <a:lstStyle/>
        <a:p>
          <a:endParaRPr lang="es-419"/>
        </a:p>
      </dgm:t>
    </dgm:pt>
    <dgm:pt modelId="{F0C9AC85-0AD9-4C0C-BD8F-171254F050F2}" type="sibTrans" cxnId="{CBE9AC23-1EE7-4DB9-A935-9AEA78127593}">
      <dgm:prSet/>
      <dgm:spPr/>
      <dgm:t>
        <a:bodyPr/>
        <a:lstStyle/>
        <a:p>
          <a:endParaRPr lang="es-419"/>
        </a:p>
      </dgm:t>
    </dgm:pt>
    <dgm:pt modelId="{CE8ABAF1-890B-47F4-8550-F58F386DB945}">
      <dgm:prSet phldrT="[Texto]" custT="1"/>
      <dgm:spPr>
        <a:xfrm>
          <a:off x="4939475" y="493930"/>
          <a:ext cx="2164857" cy="2627002"/>
        </a:xfrm>
        <a:solidFill>
          <a:srgbClr val="44546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es-CO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yriad Pro" panose="020B0503030403020204"/>
              <a:ea typeface="+mn-ea"/>
              <a:cs typeface="+mn-cs"/>
            </a:rPr>
            <a:t>Publicaciones negativas en redes sociales</a:t>
          </a:r>
        </a:p>
      </dgm:t>
    </dgm:pt>
    <dgm:pt modelId="{E74799CB-770E-45AA-B23E-3A778C3B272E}" type="sibTrans" cxnId="{7F848116-BC55-4899-96FA-536659DC6EAA}">
      <dgm:prSet/>
      <dgm:spPr/>
      <dgm:t>
        <a:bodyPr/>
        <a:lstStyle/>
        <a:p>
          <a:endParaRPr lang="es-CO" sz="1600"/>
        </a:p>
      </dgm:t>
    </dgm:pt>
    <dgm:pt modelId="{55CC8B9E-90B7-4065-8710-2714C5EFFC36}" type="parTrans" cxnId="{7F848116-BC55-4899-96FA-536659DC6EAA}">
      <dgm:prSet/>
      <dgm:spPr/>
      <dgm:t>
        <a:bodyPr/>
        <a:lstStyle/>
        <a:p>
          <a:endParaRPr lang="es-CO" sz="1600"/>
        </a:p>
      </dgm:t>
    </dgm:pt>
    <dgm:pt modelId="{78FCDC23-8EA0-4A9B-BF3F-006F6F048636}" type="pres">
      <dgm:prSet presAssocID="{2AC8F876-FE5C-4D96-AAE9-843AA66BD1F9}" presName="Name0" presStyleCnt="0">
        <dgm:presLayoutVars>
          <dgm:dir/>
          <dgm:animLvl val="lvl"/>
          <dgm:resizeHandles val="exact"/>
        </dgm:presLayoutVars>
      </dgm:prSet>
      <dgm:spPr/>
    </dgm:pt>
    <dgm:pt modelId="{B7CAFF9E-BBB9-4FDA-84E5-4C0266C41762}" type="pres">
      <dgm:prSet presAssocID="{DA215CDC-97BE-45EA-A06B-83F511DDEDEB}" presName="composite" presStyleCnt="0"/>
      <dgm:spPr/>
    </dgm:pt>
    <dgm:pt modelId="{1224B707-8F09-49AD-808A-33F9987EC140}" type="pres">
      <dgm:prSet presAssocID="{DA215CDC-97BE-45EA-A06B-83F511DDEDEB}" presName="parTx" presStyleLbl="alignNode1" presStyleIdx="0" presStyleCnt="4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  <dgm:pt modelId="{68442FD7-4DC0-444A-B440-675D8C761EF4}" type="pres">
      <dgm:prSet presAssocID="{DA215CDC-97BE-45EA-A06B-83F511DDEDEB}" presName="desTx" presStyleLbl="alignAccFollowNode1" presStyleIdx="0" presStyleCnt="4">
        <dgm:presLayoutVars>
          <dgm:bulletEnabled val="1"/>
        </dgm:presLayoutVars>
      </dgm:prSet>
      <dgm:spPr>
        <a:prstGeom prst="rect">
          <a:avLst/>
        </a:prstGeom>
      </dgm:spPr>
    </dgm:pt>
    <dgm:pt modelId="{32DE7A05-442B-4B48-9022-897F4F70EBA9}" type="pres">
      <dgm:prSet presAssocID="{FEBA61EE-D6E9-4749-B277-747F86227A69}" presName="space" presStyleCnt="0"/>
      <dgm:spPr/>
    </dgm:pt>
    <dgm:pt modelId="{23B06903-0F8F-4D08-BD94-E44C11458A37}" type="pres">
      <dgm:prSet presAssocID="{A9CF9F31-0C5C-4572-99B7-A2C972A16F56}" presName="composite" presStyleCnt="0"/>
      <dgm:spPr/>
    </dgm:pt>
    <dgm:pt modelId="{79B4F27E-3B7F-4F0D-B4C2-7483E147B0D7}" type="pres">
      <dgm:prSet presAssocID="{A9CF9F31-0C5C-4572-99B7-A2C972A16F56}" presName="parTx" presStyleLbl="alignNode1" presStyleIdx="1" presStyleCnt="4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  <dgm:pt modelId="{8DBE120E-2571-4B43-A49F-762DA725D980}" type="pres">
      <dgm:prSet presAssocID="{A9CF9F31-0C5C-4572-99B7-A2C972A16F56}" presName="desTx" presStyleLbl="alignAccFollowNode1" presStyleIdx="1" presStyleCnt="4">
        <dgm:presLayoutVars>
          <dgm:bulletEnabled val="1"/>
        </dgm:presLayoutVars>
      </dgm:prSet>
      <dgm:spPr>
        <a:prstGeom prst="rect">
          <a:avLst/>
        </a:prstGeom>
      </dgm:spPr>
    </dgm:pt>
    <dgm:pt modelId="{26F9B622-EA87-469F-95DE-18D09CB2CA28}" type="pres">
      <dgm:prSet presAssocID="{6D2B4305-1A02-4435-8800-E83D0695009F}" presName="space" presStyleCnt="0"/>
      <dgm:spPr/>
    </dgm:pt>
    <dgm:pt modelId="{E59FB7BF-570F-46C9-B4A7-3BD9B52B5645}" type="pres">
      <dgm:prSet presAssocID="{07F3768B-216C-40E4-AF5A-2353E111AEA4}" presName="composite" presStyleCnt="0"/>
      <dgm:spPr/>
    </dgm:pt>
    <dgm:pt modelId="{0336FBF1-6DAA-4FA0-8C0C-56A27E88B620}" type="pres">
      <dgm:prSet presAssocID="{07F3768B-216C-40E4-AF5A-2353E111AEA4}" presName="parTx" presStyleLbl="alignNode1" presStyleIdx="2" presStyleCnt="4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  <dgm:pt modelId="{98EE69B6-B49C-4C29-B413-937C0C557D24}" type="pres">
      <dgm:prSet presAssocID="{07F3768B-216C-40E4-AF5A-2353E111AEA4}" presName="desTx" presStyleLbl="alignAccFollowNode1" presStyleIdx="2" presStyleCnt="4">
        <dgm:presLayoutVars>
          <dgm:bulletEnabled val="1"/>
        </dgm:presLayoutVars>
      </dgm:prSet>
      <dgm:spPr>
        <a:prstGeom prst="rect">
          <a:avLst/>
        </a:prstGeom>
      </dgm:spPr>
    </dgm:pt>
    <dgm:pt modelId="{5A2957D7-BA6D-499D-8086-7FD0A0B3F7B1}" type="pres">
      <dgm:prSet presAssocID="{2594DA42-E001-4C44-9CE9-FCB3B561D36B}" presName="space" presStyleCnt="0"/>
      <dgm:spPr/>
    </dgm:pt>
    <dgm:pt modelId="{B774C3C9-0295-4F45-9C7D-9ACD07E731B5}" type="pres">
      <dgm:prSet presAssocID="{2A99C420-9EA5-40FB-B727-5ED4DFB5ABDD}" presName="composite" presStyleCnt="0"/>
      <dgm:spPr/>
    </dgm:pt>
    <dgm:pt modelId="{5EC5B2C5-4480-43F8-8C47-F0B23BAC641D}" type="pres">
      <dgm:prSet presAssocID="{2A99C420-9EA5-40FB-B727-5ED4DFB5ABDD}" presName="parTx" presStyleLbl="alignNode1" presStyleIdx="3" presStyleCnt="4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  <dgm:pt modelId="{529EE9D9-0955-4C44-8F77-DF9FE829CFB5}" type="pres">
      <dgm:prSet presAssocID="{2A99C420-9EA5-40FB-B727-5ED4DFB5ABDD}" presName="desTx" presStyleLbl="alignAccFollowNode1" presStyleIdx="3" presStyleCnt="4">
        <dgm:presLayoutVars>
          <dgm:bulletEnabled val="1"/>
        </dgm:presLayoutVars>
      </dgm:prSet>
      <dgm:spPr>
        <a:prstGeom prst="rect">
          <a:avLst/>
        </a:prstGeom>
      </dgm:spPr>
    </dgm:pt>
  </dgm:ptLst>
  <dgm:cxnLst>
    <dgm:cxn modelId="{67702902-5598-4265-9098-625D7A3DDFEF}" srcId="{A9CF9F31-0C5C-4572-99B7-A2C972A16F56}" destId="{B6BBC42A-AF2F-4AF4-A372-32507FC9E440}" srcOrd="1" destOrd="0" parTransId="{17FE5291-E39C-4085-B4ED-99B44947A610}" sibTransId="{E565367E-E1E0-4E2A-BB6D-0CFCE58ABEE7}"/>
    <dgm:cxn modelId="{C874B909-49A4-43E1-8FA6-7AC6FB3D264C}" srcId="{2A99C420-9EA5-40FB-B727-5ED4DFB5ABDD}" destId="{4CE45476-7729-4A74-BFB9-8DBC9D5E7112}" srcOrd="3" destOrd="0" parTransId="{745F4E93-7A60-4C2E-A82E-76ABCE27AE2E}" sibTransId="{F84DF017-23B0-40D7-AD05-6ADD17EB9DD2}"/>
    <dgm:cxn modelId="{77B3010B-5490-456F-8828-5751B9406D3E}" type="presOf" srcId="{2A99C420-9EA5-40FB-B727-5ED4DFB5ABDD}" destId="{5EC5B2C5-4480-43F8-8C47-F0B23BAC641D}" srcOrd="0" destOrd="0" presId="urn:microsoft.com/office/officeart/2005/8/layout/hList1"/>
    <dgm:cxn modelId="{42FE1810-F846-42A2-AFA0-097EF6AF3DB3}" type="presOf" srcId="{E7470962-7FF6-426E-9FC0-A417F025FDC0}" destId="{98EE69B6-B49C-4C29-B413-937C0C557D24}" srcOrd="0" destOrd="5" presId="urn:microsoft.com/office/officeart/2005/8/layout/hList1"/>
    <dgm:cxn modelId="{7F848116-BC55-4899-96FA-536659DC6EAA}" srcId="{07F3768B-216C-40E4-AF5A-2353E111AEA4}" destId="{CE8ABAF1-890B-47F4-8550-F58F386DB945}" srcOrd="6" destOrd="0" parTransId="{55CC8B9E-90B7-4065-8710-2714C5EFFC36}" sibTransId="{E74799CB-770E-45AA-B23E-3A778C3B272E}"/>
    <dgm:cxn modelId="{CBE9AC23-1EE7-4DB9-A935-9AEA78127593}" srcId="{2A99C420-9EA5-40FB-B727-5ED4DFB5ABDD}" destId="{5440B3BD-9FFA-424B-B6F4-4B9E73A15EC9}" srcOrd="0" destOrd="0" parTransId="{D41ED047-AE30-42BE-82A5-FBBB60CFD8EF}" sibTransId="{F0C9AC85-0AD9-4C0C-BD8F-171254F050F2}"/>
    <dgm:cxn modelId="{DB04C023-C7B4-40D4-82BB-B35181A6C22B}" type="presOf" srcId="{760F2D49-7391-4DD8-9B54-62BF0E3FE72F}" destId="{68442FD7-4DC0-444A-B440-675D8C761EF4}" srcOrd="0" destOrd="1" presId="urn:microsoft.com/office/officeart/2005/8/layout/hList1"/>
    <dgm:cxn modelId="{19E2552B-A053-42E2-A473-0A3172518F2D}" srcId="{2A99C420-9EA5-40FB-B727-5ED4DFB5ABDD}" destId="{11DE6823-2598-456D-9EB2-9C89F41BE453}" srcOrd="1" destOrd="0" parTransId="{55865DB2-4FF7-4A05-8FCB-BF7B41B0539E}" sibTransId="{EA08B562-D77E-4B92-B79B-2027BF383830}"/>
    <dgm:cxn modelId="{23ABE02B-568F-46BB-8A5A-C4CE49BB4871}" type="presOf" srcId="{E790B820-B854-4FA9-A673-F651F912E5E4}" destId="{68442FD7-4DC0-444A-B440-675D8C761EF4}" srcOrd="0" destOrd="4" presId="urn:microsoft.com/office/officeart/2005/8/layout/hList1"/>
    <dgm:cxn modelId="{4C867532-7388-48C4-9025-E1AFC79E464E}" type="presOf" srcId="{5440B3BD-9FFA-424B-B6F4-4B9E73A15EC9}" destId="{529EE9D9-0955-4C44-8F77-DF9FE829CFB5}" srcOrd="0" destOrd="0" presId="urn:microsoft.com/office/officeart/2005/8/layout/hList1"/>
    <dgm:cxn modelId="{8DBF7D36-F2D2-4993-A79D-9694C5FEBE11}" srcId="{DA215CDC-97BE-45EA-A06B-83F511DDEDEB}" destId="{760F2D49-7391-4DD8-9B54-62BF0E3FE72F}" srcOrd="1" destOrd="0" parTransId="{9F6D966A-2A63-40F6-B5C1-75BEC5C84C25}" sibTransId="{63FA9E2E-5874-443B-9915-262BC7F2C48B}"/>
    <dgm:cxn modelId="{92BF9C37-4501-42FE-8363-F64CCCC9AE6F}" srcId="{DA215CDC-97BE-45EA-A06B-83F511DDEDEB}" destId="{E790B820-B854-4FA9-A673-F651F912E5E4}" srcOrd="4" destOrd="0" parTransId="{ABED828E-C85A-4856-B348-686BF440D1FD}" sibTransId="{06FFAB00-525E-4CE5-800E-30DF90943451}"/>
    <dgm:cxn modelId="{958D9B3A-91BE-4F9B-ABF9-99FBE665C8E1}" srcId="{07F3768B-216C-40E4-AF5A-2353E111AEA4}" destId="{84B873AE-2FAC-4098-B006-8E8158B3570B}" srcOrd="8" destOrd="0" parTransId="{31E31003-52FA-4B53-93B3-32D0ACD96088}" sibTransId="{17D4A2FC-3D84-405B-B751-F15F8DC36499}"/>
    <dgm:cxn modelId="{0ADBBD5C-366A-418D-ADA3-15A20BE1AB4D}" type="presOf" srcId="{AA05546E-337B-4DFD-A649-1266CF5A7539}" destId="{98EE69B6-B49C-4C29-B413-937C0C557D24}" srcOrd="0" destOrd="2" presId="urn:microsoft.com/office/officeart/2005/8/layout/hList1"/>
    <dgm:cxn modelId="{7AF18B5E-DC71-4FFB-82D4-4D6A48FBF5D6}" type="presOf" srcId="{911DCA37-8CD0-4162-BC3E-308DCEF83E08}" destId="{529EE9D9-0955-4C44-8F77-DF9FE829CFB5}" srcOrd="0" destOrd="6" presId="urn:microsoft.com/office/officeart/2005/8/layout/hList1"/>
    <dgm:cxn modelId="{6E114962-972B-4DB7-A17C-368802AA498F}" srcId="{DA215CDC-97BE-45EA-A06B-83F511DDEDEB}" destId="{F01CE0E5-B1C2-4C11-9A5F-DF12B5349C4A}" srcOrd="0" destOrd="0" parTransId="{1662317B-10F5-457D-AC96-800EDA6197BF}" sibTransId="{03791134-4EF9-4626-BFD5-B31FCB56AFA5}"/>
    <dgm:cxn modelId="{39ADD663-52FF-421A-A2DE-93C9319F84B5}" srcId="{A9CF9F31-0C5C-4572-99B7-A2C972A16F56}" destId="{68003F30-9684-486E-80F0-D4024AEBAC9E}" srcOrd="2" destOrd="0" parTransId="{2679D422-DC1C-4D0C-AE3E-7024DF3AC91F}" sibTransId="{2661FE5D-D632-42D2-A6BD-A34ACD737FC2}"/>
    <dgm:cxn modelId="{1964A667-BE27-4211-A1F7-9163F60057CF}" srcId="{07F3768B-216C-40E4-AF5A-2353E111AEA4}" destId="{39C8A862-B014-4E17-A5BC-A1CF5A8F967E}" srcOrd="4" destOrd="0" parTransId="{338C2BA1-3C6C-4781-9518-D87B8EAFB47D}" sibTransId="{B0C3FA75-92F3-4BB1-9934-3651F2CB2280}"/>
    <dgm:cxn modelId="{47A60F49-B35E-4EBD-B276-598604BF1E21}" type="presOf" srcId="{CE8ABAF1-890B-47F4-8550-F58F386DB945}" destId="{98EE69B6-B49C-4C29-B413-937C0C557D24}" srcOrd="0" destOrd="6" presId="urn:microsoft.com/office/officeart/2005/8/layout/hList1"/>
    <dgm:cxn modelId="{3B4E574B-B3F1-4B90-8279-EAC3F4A1E31D}" type="presOf" srcId="{11DE6823-2598-456D-9EB2-9C89F41BE453}" destId="{529EE9D9-0955-4C44-8F77-DF9FE829CFB5}" srcOrd="0" destOrd="1" presId="urn:microsoft.com/office/officeart/2005/8/layout/hList1"/>
    <dgm:cxn modelId="{DD845F6C-C93E-4DFA-BB86-B4956DED1D2C}" srcId="{07F3768B-216C-40E4-AF5A-2353E111AEA4}" destId="{847618C7-5DC6-47A7-B9EB-F6BFC5FD77B3}" srcOrd="0" destOrd="0" parTransId="{5578F9A4-829F-4E6E-94CC-E8CD359454D9}" sibTransId="{10A0B72D-77D8-4B7E-9AA8-A702DF4F0B09}"/>
    <dgm:cxn modelId="{ACBD6A71-470C-4748-BCF2-BD83E9851996}" srcId="{2A99C420-9EA5-40FB-B727-5ED4DFB5ABDD}" destId="{6C71E020-9D0E-4C4C-8665-2BE2D75E7FA2}" srcOrd="5" destOrd="0" parTransId="{909C34CC-1150-4206-BD2D-A818E444B7FD}" sibTransId="{9615520F-B4B0-4027-B8AD-8E15C88F606A}"/>
    <dgm:cxn modelId="{EDC42F53-6450-4A28-88A6-0413FA440310}" type="presOf" srcId="{84B873AE-2FAC-4098-B006-8E8158B3570B}" destId="{98EE69B6-B49C-4C29-B413-937C0C557D24}" srcOrd="0" destOrd="8" presId="urn:microsoft.com/office/officeart/2005/8/layout/hList1"/>
    <dgm:cxn modelId="{683A3F53-9CDF-4524-96F7-BFBB5CF6E587}" type="presOf" srcId="{07F3768B-216C-40E4-AF5A-2353E111AEA4}" destId="{0336FBF1-6DAA-4FA0-8C0C-56A27E88B620}" srcOrd="0" destOrd="0" presId="urn:microsoft.com/office/officeart/2005/8/layout/hList1"/>
    <dgm:cxn modelId="{BF984075-14A5-442C-9917-3A8403951D27}" type="presOf" srcId="{276ED073-6731-4BC9-AD08-A05A8B7EB314}" destId="{8DBE120E-2571-4B43-A49F-762DA725D980}" srcOrd="0" destOrd="3" presId="urn:microsoft.com/office/officeart/2005/8/layout/hList1"/>
    <dgm:cxn modelId="{E91E3057-03EA-4453-BF2D-522379331920}" srcId="{2A99C420-9EA5-40FB-B727-5ED4DFB5ABDD}" destId="{911DCA37-8CD0-4162-BC3E-308DCEF83E08}" srcOrd="6" destOrd="0" parTransId="{B5ACEB50-5947-4DEB-B7FA-D242A0A4E3B7}" sibTransId="{F04638DC-42F7-4A2D-A8E5-465D7A0F95D7}"/>
    <dgm:cxn modelId="{34A16D57-5B60-4EAE-BB1C-71C3A4D12D97}" type="presOf" srcId="{4CE45476-7729-4A74-BFB9-8DBC9D5E7112}" destId="{529EE9D9-0955-4C44-8F77-DF9FE829CFB5}" srcOrd="0" destOrd="3" presId="urn:microsoft.com/office/officeart/2005/8/layout/hList1"/>
    <dgm:cxn modelId="{AFE2BE86-7915-467C-8C5E-9609927D5ADF}" type="presOf" srcId="{F01CE0E5-B1C2-4C11-9A5F-DF12B5349C4A}" destId="{68442FD7-4DC0-444A-B440-675D8C761EF4}" srcOrd="0" destOrd="0" presId="urn:microsoft.com/office/officeart/2005/8/layout/hList1"/>
    <dgm:cxn modelId="{EF68C68C-E8E3-493C-B5C2-DB53AEE7F1A8}" type="presOf" srcId="{DA215CDC-97BE-45EA-A06B-83F511DDEDEB}" destId="{1224B707-8F09-49AD-808A-33F9987EC140}" srcOrd="0" destOrd="0" presId="urn:microsoft.com/office/officeart/2005/8/layout/hList1"/>
    <dgm:cxn modelId="{8DF5B78D-F02E-4485-98C7-959CA57A80F0}" srcId="{A9CF9F31-0C5C-4572-99B7-A2C972A16F56}" destId="{934B5596-0A1A-4A9D-AB53-F60CA3053C27}" srcOrd="4" destOrd="0" parTransId="{DFA98215-BAD9-4816-93C4-A6C25856AEE4}" sibTransId="{3EAF0740-68F6-4FAD-9DBC-9124DED455F3}"/>
    <dgm:cxn modelId="{4043708E-1030-404C-BCC7-27E0523E08FF}" type="presOf" srcId="{50B6DC33-3E32-4074-ACBD-BBE32FF11157}" destId="{529EE9D9-0955-4C44-8F77-DF9FE829CFB5}" srcOrd="0" destOrd="4" presId="urn:microsoft.com/office/officeart/2005/8/layout/hList1"/>
    <dgm:cxn modelId="{2D668B90-AE6D-4ADA-82A4-D2BA2B7F2745}" type="presOf" srcId="{2AC8F876-FE5C-4D96-AAE9-843AA66BD1F9}" destId="{78FCDC23-8EA0-4A9B-BF3F-006F6F048636}" srcOrd="0" destOrd="0" presId="urn:microsoft.com/office/officeart/2005/8/layout/hList1"/>
    <dgm:cxn modelId="{1EA8B790-50DA-45F9-8976-7F3E565B5FF6}" srcId="{2AC8F876-FE5C-4D96-AAE9-843AA66BD1F9}" destId="{DA215CDC-97BE-45EA-A06B-83F511DDEDEB}" srcOrd="0" destOrd="0" parTransId="{A4F0B300-3A58-49FC-B109-033DE3833F5A}" sibTransId="{FEBA61EE-D6E9-4749-B277-747F86227A69}"/>
    <dgm:cxn modelId="{D5141D92-590A-499D-A0C8-1ECF8AB90420}" srcId="{2A99C420-9EA5-40FB-B727-5ED4DFB5ABDD}" destId="{50B6DC33-3E32-4074-ACBD-BBE32FF11157}" srcOrd="4" destOrd="0" parTransId="{553B8E53-169A-4862-B4BC-467A31F6EB8A}" sibTransId="{A2B78DDD-715A-4F74-B993-6DAED5B2EA10}"/>
    <dgm:cxn modelId="{D2B0B592-3200-4533-B8B0-92E34197356F}" type="presOf" srcId="{847618C7-5DC6-47A7-B9EB-F6BFC5FD77B3}" destId="{98EE69B6-B49C-4C29-B413-937C0C557D24}" srcOrd="0" destOrd="0" presId="urn:microsoft.com/office/officeart/2005/8/layout/hList1"/>
    <dgm:cxn modelId="{F08DD39B-D2C1-4E16-98D5-78690451A99E}" srcId="{2AC8F876-FE5C-4D96-AAE9-843AA66BD1F9}" destId="{2A99C420-9EA5-40FB-B727-5ED4DFB5ABDD}" srcOrd="3" destOrd="0" parTransId="{A02F8D56-A876-476A-975A-C2B88C37E5C3}" sibTransId="{A6C1F7F9-5C17-4FD0-B6BB-4466E9A6F8FB}"/>
    <dgm:cxn modelId="{6FE43CA2-F834-4D44-AA51-C7A3B97F2BB1}" type="presOf" srcId="{7231E16A-7061-47E0-861E-9CB2EFFD302A}" destId="{529EE9D9-0955-4C44-8F77-DF9FE829CFB5}" srcOrd="0" destOrd="2" presId="urn:microsoft.com/office/officeart/2005/8/layout/hList1"/>
    <dgm:cxn modelId="{FADFC9AA-7F25-4B78-9F7D-286D473F5C1A}" srcId="{A9CF9F31-0C5C-4572-99B7-A2C972A16F56}" destId="{308568E2-9B32-4FDA-BB72-8D0FF05622BC}" srcOrd="0" destOrd="0" parTransId="{96DB3F60-E434-44A5-B6C8-FAF5F4898C8F}" sibTransId="{6358DC74-5667-4E20-82BB-02717C670D56}"/>
    <dgm:cxn modelId="{0D57FAAD-328C-4C5E-99BC-73F0555F02BB}" srcId="{07F3768B-216C-40E4-AF5A-2353E111AEA4}" destId="{756D2DA6-5715-41B6-908D-E9734955F333}" srcOrd="1" destOrd="0" parTransId="{1860DBB0-CF37-403B-8D66-C40A246F49DF}" sibTransId="{8EFA5AA1-68EA-4E8C-BD42-D47ED87EA7B6}"/>
    <dgm:cxn modelId="{914376AE-D7C5-49C7-8E70-245D75FD1C20}" srcId="{DA215CDC-97BE-45EA-A06B-83F511DDEDEB}" destId="{2D2B0A52-9B95-4D7F-92CA-F4F92D4AFEA5}" srcOrd="2" destOrd="0" parTransId="{31D5328E-5262-4DF3-9C95-2ADE9072F3C4}" sibTransId="{B7D90393-D78E-43DB-AAD7-E4EE599DB406}"/>
    <dgm:cxn modelId="{8AD9CAAE-8835-4D45-8970-9DBB5DDA8364}" type="presOf" srcId="{B6BBC42A-AF2F-4AF4-A372-32507FC9E440}" destId="{8DBE120E-2571-4B43-A49F-762DA725D980}" srcOrd="0" destOrd="1" presId="urn:microsoft.com/office/officeart/2005/8/layout/hList1"/>
    <dgm:cxn modelId="{498373AF-D775-4CAE-8B47-01059354885A}" srcId="{A9CF9F31-0C5C-4572-99B7-A2C972A16F56}" destId="{50E94C30-3613-40EB-8171-7BDFEC54AED3}" srcOrd="5" destOrd="0" parTransId="{74AE8F23-6943-49C1-8371-8ADD232D9A94}" sibTransId="{F98AD8FE-D762-4531-953C-789C956A5BC3}"/>
    <dgm:cxn modelId="{245738B1-BFDE-4799-87AC-BAD1A1E6EAA5}" type="presOf" srcId="{2D2B0A52-9B95-4D7F-92CA-F4F92D4AFEA5}" destId="{68442FD7-4DC0-444A-B440-675D8C761EF4}" srcOrd="0" destOrd="2" presId="urn:microsoft.com/office/officeart/2005/8/layout/hList1"/>
    <dgm:cxn modelId="{2A2B4EB1-3DB0-4927-B70D-7DB3A047F94E}" type="presOf" srcId="{3742AFC9-BDAD-4DA5-BB67-1F98AF706B80}" destId="{98EE69B6-B49C-4C29-B413-937C0C557D24}" srcOrd="0" destOrd="3" presId="urn:microsoft.com/office/officeart/2005/8/layout/hList1"/>
    <dgm:cxn modelId="{00DE80B5-A70D-4884-9133-AACF6C11B97E}" type="presOf" srcId="{38C06CA8-8781-4FB3-95E5-9327A789544E}" destId="{98EE69B6-B49C-4C29-B413-937C0C557D24}" srcOrd="0" destOrd="7" presId="urn:microsoft.com/office/officeart/2005/8/layout/hList1"/>
    <dgm:cxn modelId="{3A51A6BA-DE99-47CC-9107-758D03AFF8D1}" srcId="{2AC8F876-FE5C-4D96-AAE9-843AA66BD1F9}" destId="{A9CF9F31-0C5C-4572-99B7-A2C972A16F56}" srcOrd="1" destOrd="0" parTransId="{FF53FEAB-9B19-4C72-93D2-7857B118F7AA}" sibTransId="{6D2B4305-1A02-4435-8800-E83D0695009F}"/>
    <dgm:cxn modelId="{F8BAE8C1-00C6-4EFC-81AB-0A504F2DF379}" srcId="{07F3768B-216C-40E4-AF5A-2353E111AEA4}" destId="{3742AFC9-BDAD-4DA5-BB67-1F98AF706B80}" srcOrd="3" destOrd="0" parTransId="{5BE9DF1E-3531-4839-BE2D-380F92695CB9}" sibTransId="{6F37EBF7-32E5-4A73-B3ED-138E2A7D435B}"/>
    <dgm:cxn modelId="{DFFC13C2-F85C-427B-9038-44EBF56249CE}" srcId="{A9CF9F31-0C5C-4572-99B7-A2C972A16F56}" destId="{276ED073-6731-4BC9-AD08-A05A8B7EB314}" srcOrd="3" destOrd="0" parTransId="{DE2C0B39-19BF-4C00-BEAC-2998B28D5F16}" sibTransId="{B71E2FC6-5DAE-4C40-8A99-0521084D1209}"/>
    <dgm:cxn modelId="{8CACA2CC-3F85-40CE-9478-EDF4A67739D4}" srcId="{07F3768B-216C-40E4-AF5A-2353E111AEA4}" destId="{38C06CA8-8781-4FB3-95E5-9327A789544E}" srcOrd="7" destOrd="0" parTransId="{DA6D1F53-5626-4C69-B86B-3B12B6E0EAD7}" sibTransId="{322CF853-F2BC-416E-A25F-E2424555B3E2}"/>
    <dgm:cxn modelId="{6914ADCC-3EA8-4D59-BD26-F96E68F4C480}" type="presOf" srcId="{308568E2-9B32-4FDA-BB72-8D0FF05622BC}" destId="{8DBE120E-2571-4B43-A49F-762DA725D980}" srcOrd="0" destOrd="0" presId="urn:microsoft.com/office/officeart/2005/8/layout/hList1"/>
    <dgm:cxn modelId="{A26234CF-07D2-4668-885F-3B2123741416}" srcId="{DA215CDC-97BE-45EA-A06B-83F511DDEDEB}" destId="{CCEDCAFA-E457-421D-ACB0-211EDC40FE16}" srcOrd="3" destOrd="0" parTransId="{DB87E90D-798F-4928-BCD3-8C013E0F984F}" sibTransId="{25CA54A8-C051-4FEA-9DBF-556559508612}"/>
    <dgm:cxn modelId="{B76A9ED1-CAD0-407F-B895-D0D66961084D}" type="presOf" srcId="{A9CF9F31-0C5C-4572-99B7-A2C972A16F56}" destId="{79B4F27E-3B7F-4F0D-B4C2-7483E147B0D7}" srcOrd="0" destOrd="0" presId="urn:microsoft.com/office/officeart/2005/8/layout/hList1"/>
    <dgm:cxn modelId="{43A960D2-5358-4DB7-A126-71C1A6336F2A}" type="presOf" srcId="{934B5596-0A1A-4A9D-AB53-F60CA3053C27}" destId="{8DBE120E-2571-4B43-A49F-762DA725D980}" srcOrd="0" destOrd="4" presId="urn:microsoft.com/office/officeart/2005/8/layout/hList1"/>
    <dgm:cxn modelId="{191F4DDA-F3DB-4A34-9290-3F651F1684C6}" type="presOf" srcId="{50E94C30-3613-40EB-8171-7BDFEC54AED3}" destId="{8DBE120E-2571-4B43-A49F-762DA725D980}" srcOrd="0" destOrd="5" presId="urn:microsoft.com/office/officeart/2005/8/layout/hList1"/>
    <dgm:cxn modelId="{298B76E1-603C-4940-8BE3-CC43E4DD6067}" srcId="{2A99C420-9EA5-40FB-B727-5ED4DFB5ABDD}" destId="{7231E16A-7061-47E0-861E-9CB2EFFD302A}" srcOrd="2" destOrd="0" parTransId="{40AC23B7-86DB-4581-87A9-5F2A6770D536}" sibTransId="{A9993A28-0EC7-4F5A-A245-86C362F6A323}"/>
    <dgm:cxn modelId="{519B4AE4-CC57-4F63-AFFD-E0B121EA886A}" type="presOf" srcId="{39C8A862-B014-4E17-A5BC-A1CF5A8F967E}" destId="{98EE69B6-B49C-4C29-B413-937C0C557D24}" srcOrd="0" destOrd="4" presId="urn:microsoft.com/office/officeart/2005/8/layout/hList1"/>
    <dgm:cxn modelId="{134687E7-2099-423F-9A2B-FC3F27B63D0A}" type="presOf" srcId="{756D2DA6-5715-41B6-908D-E9734955F333}" destId="{98EE69B6-B49C-4C29-B413-937C0C557D24}" srcOrd="0" destOrd="1" presId="urn:microsoft.com/office/officeart/2005/8/layout/hList1"/>
    <dgm:cxn modelId="{6DB8E3E7-D972-40D3-8D7B-A9041DEF9CD6}" srcId="{07F3768B-216C-40E4-AF5A-2353E111AEA4}" destId="{E7470962-7FF6-426E-9FC0-A417F025FDC0}" srcOrd="5" destOrd="0" parTransId="{1CDB9D6B-56A4-4886-A298-5A6813883684}" sibTransId="{DBBC1400-FC7B-490F-B7C2-31FC72B6F999}"/>
    <dgm:cxn modelId="{87915CEB-AFF5-4C21-9B4B-6EECB4D631DA}" type="presOf" srcId="{68003F30-9684-486E-80F0-D4024AEBAC9E}" destId="{8DBE120E-2571-4B43-A49F-762DA725D980}" srcOrd="0" destOrd="2" presId="urn:microsoft.com/office/officeart/2005/8/layout/hList1"/>
    <dgm:cxn modelId="{3103D3EE-FA59-48E2-8893-0019E9EE9E77}" srcId="{2AC8F876-FE5C-4D96-AAE9-843AA66BD1F9}" destId="{07F3768B-216C-40E4-AF5A-2353E111AEA4}" srcOrd="2" destOrd="0" parTransId="{1EA73A01-B3AB-461D-BFF5-B00E945DA28D}" sibTransId="{2594DA42-E001-4C44-9CE9-FCB3B561D36B}"/>
    <dgm:cxn modelId="{846385F0-E87B-41A4-BE7D-918E2EB6B2C1}" srcId="{07F3768B-216C-40E4-AF5A-2353E111AEA4}" destId="{AA05546E-337B-4DFD-A649-1266CF5A7539}" srcOrd="2" destOrd="0" parTransId="{9FE1A019-ACF2-484C-BD81-03112E4A4EE0}" sibTransId="{EE1495F4-22F1-4661-B61E-E7CB315643BF}"/>
    <dgm:cxn modelId="{C71C4BF8-E0A6-4E50-87C3-F0657F5D7797}" type="presOf" srcId="{CCEDCAFA-E457-421D-ACB0-211EDC40FE16}" destId="{68442FD7-4DC0-444A-B440-675D8C761EF4}" srcOrd="0" destOrd="3" presId="urn:microsoft.com/office/officeart/2005/8/layout/hList1"/>
    <dgm:cxn modelId="{FCFC13FE-4582-4C02-B854-F7BF5F3E2984}" type="presOf" srcId="{6C71E020-9D0E-4C4C-8665-2BE2D75E7FA2}" destId="{529EE9D9-0955-4C44-8F77-DF9FE829CFB5}" srcOrd="0" destOrd="5" presId="urn:microsoft.com/office/officeart/2005/8/layout/hList1"/>
    <dgm:cxn modelId="{1A4E4155-6CAB-420A-8746-E6A6A2EE409F}" type="presParOf" srcId="{78FCDC23-8EA0-4A9B-BF3F-006F6F048636}" destId="{B7CAFF9E-BBB9-4FDA-84E5-4C0266C41762}" srcOrd="0" destOrd="0" presId="urn:microsoft.com/office/officeart/2005/8/layout/hList1"/>
    <dgm:cxn modelId="{9420AD4B-88DC-4DA1-81BD-345B8FC579BF}" type="presParOf" srcId="{B7CAFF9E-BBB9-4FDA-84E5-4C0266C41762}" destId="{1224B707-8F09-49AD-808A-33F9987EC140}" srcOrd="0" destOrd="0" presId="urn:microsoft.com/office/officeart/2005/8/layout/hList1"/>
    <dgm:cxn modelId="{DB587597-8B80-4B43-AE3E-D5556F034882}" type="presParOf" srcId="{B7CAFF9E-BBB9-4FDA-84E5-4C0266C41762}" destId="{68442FD7-4DC0-444A-B440-675D8C761EF4}" srcOrd="1" destOrd="0" presId="urn:microsoft.com/office/officeart/2005/8/layout/hList1"/>
    <dgm:cxn modelId="{EF9CBBCF-897A-470E-86CF-8E8523E8B602}" type="presParOf" srcId="{78FCDC23-8EA0-4A9B-BF3F-006F6F048636}" destId="{32DE7A05-442B-4B48-9022-897F4F70EBA9}" srcOrd="1" destOrd="0" presId="urn:microsoft.com/office/officeart/2005/8/layout/hList1"/>
    <dgm:cxn modelId="{9518600E-7526-4888-853C-84270C362FEE}" type="presParOf" srcId="{78FCDC23-8EA0-4A9B-BF3F-006F6F048636}" destId="{23B06903-0F8F-4D08-BD94-E44C11458A37}" srcOrd="2" destOrd="0" presId="urn:microsoft.com/office/officeart/2005/8/layout/hList1"/>
    <dgm:cxn modelId="{E50831B5-C7AA-442F-BFC9-0FD074E9393C}" type="presParOf" srcId="{23B06903-0F8F-4D08-BD94-E44C11458A37}" destId="{79B4F27E-3B7F-4F0D-B4C2-7483E147B0D7}" srcOrd="0" destOrd="0" presId="urn:microsoft.com/office/officeart/2005/8/layout/hList1"/>
    <dgm:cxn modelId="{96E18794-4139-4246-9ADE-2AD190040010}" type="presParOf" srcId="{23B06903-0F8F-4D08-BD94-E44C11458A37}" destId="{8DBE120E-2571-4B43-A49F-762DA725D980}" srcOrd="1" destOrd="0" presId="urn:microsoft.com/office/officeart/2005/8/layout/hList1"/>
    <dgm:cxn modelId="{DD6D6FC5-02DA-403C-B20A-74D80DF353EF}" type="presParOf" srcId="{78FCDC23-8EA0-4A9B-BF3F-006F6F048636}" destId="{26F9B622-EA87-469F-95DE-18D09CB2CA28}" srcOrd="3" destOrd="0" presId="urn:microsoft.com/office/officeart/2005/8/layout/hList1"/>
    <dgm:cxn modelId="{C63B665F-1036-4E75-A8CC-35C94858509A}" type="presParOf" srcId="{78FCDC23-8EA0-4A9B-BF3F-006F6F048636}" destId="{E59FB7BF-570F-46C9-B4A7-3BD9B52B5645}" srcOrd="4" destOrd="0" presId="urn:microsoft.com/office/officeart/2005/8/layout/hList1"/>
    <dgm:cxn modelId="{EFCB3B39-78F3-4128-A027-9E9D1937325C}" type="presParOf" srcId="{E59FB7BF-570F-46C9-B4A7-3BD9B52B5645}" destId="{0336FBF1-6DAA-4FA0-8C0C-56A27E88B620}" srcOrd="0" destOrd="0" presId="urn:microsoft.com/office/officeart/2005/8/layout/hList1"/>
    <dgm:cxn modelId="{33030A61-E9C5-47FE-AAC2-F707D8FE3688}" type="presParOf" srcId="{E59FB7BF-570F-46C9-B4A7-3BD9B52B5645}" destId="{98EE69B6-B49C-4C29-B413-937C0C557D24}" srcOrd="1" destOrd="0" presId="urn:microsoft.com/office/officeart/2005/8/layout/hList1"/>
    <dgm:cxn modelId="{4951628F-87D7-4C4B-80B2-390D4634A412}" type="presParOf" srcId="{78FCDC23-8EA0-4A9B-BF3F-006F6F048636}" destId="{5A2957D7-BA6D-499D-8086-7FD0A0B3F7B1}" srcOrd="5" destOrd="0" presId="urn:microsoft.com/office/officeart/2005/8/layout/hList1"/>
    <dgm:cxn modelId="{2F083D9F-B826-4932-9BF9-D2628A86B18A}" type="presParOf" srcId="{78FCDC23-8EA0-4A9B-BF3F-006F6F048636}" destId="{B774C3C9-0295-4F45-9C7D-9ACD07E731B5}" srcOrd="6" destOrd="0" presId="urn:microsoft.com/office/officeart/2005/8/layout/hList1"/>
    <dgm:cxn modelId="{321E4344-812D-4714-88F0-78EEDB7AE98D}" type="presParOf" srcId="{B774C3C9-0295-4F45-9C7D-9ACD07E731B5}" destId="{5EC5B2C5-4480-43F8-8C47-F0B23BAC641D}" srcOrd="0" destOrd="0" presId="urn:microsoft.com/office/officeart/2005/8/layout/hList1"/>
    <dgm:cxn modelId="{5459B596-2739-41E2-95D8-09B98DAC00DF}" type="presParOf" srcId="{B774C3C9-0295-4F45-9C7D-9ACD07E731B5}" destId="{529EE9D9-0955-4C44-8F77-DF9FE829CFB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513325-1B87-44FF-971E-C68C652F6046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CO"/>
        </a:p>
      </dgm:t>
    </dgm:pt>
    <dgm:pt modelId="{527D08B3-4AAA-47E4-A321-6B20BAEF7D66}">
      <dgm:prSet phldrT="[Texto]" custT="1"/>
      <dgm:spPr/>
      <dgm:t>
        <a:bodyPr/>
        <a:lstStyle/>
        <a:p>
          <a:r>
            <a:rPr lang="es-CO" sz="2400" dirty="0">
              <a:latin typeface="Myriad Pro"/>
            </a:rPr>
            <a:t>Clientes</a:t>
          </a:r>
        </a:p>
      </dgm:t>
    </dgm:pt>
    <dgm:pt modelId="{514E672D-A737-4ED9-B6C3-66EAAECE7F7F}" type="parTrans" cxnId="{B89FD7C4-39C6-4B24-8FF7-1B1A35BB73EC}">
      <dgm:prSet/>
      <dgm:spPr/>
      <dgm:t>
        <a:bodyPr/>
        <a:lstStyle/>
        <a:p>
          <a:endParaRPr lang="es-CO" sz="1600">
            <a:latin typeface="Myriad Pro"/>
          </a:endParaRPr>
        </a:p>
      </dgm:t>
    </dgm:pt>
    <dgm:pt modelId="{FAA35FAE-86CF-4E6E-A830-E59980DC310B}" type="sibTrans" cxnId="{B89FD7C4-39C6-4B24-8FF7-1B1A35BB73EC}">
      <dgm:prSet/>
      <dgm:spPr/>
      <dgm:t>
        <a:bodyPr/>
        <a:lstStyle/>
        <a:p>
          <a:endParaRPr lang="es-CO" sz="1600">
            <a:latin typeface="Myriad Pro"/>
          </a:endParaRPr>
        </a:p>
      </dgm:t>
    </dgm:pt>
    <dgm:pt modelId="{6E5E2C22-B597-4371-9991-5696A7AE2803}">
      <dgm:prSet phldrT="[Texto]" custT="1"/>
      <dgm:spPr/>
      <dgm:t>
        <a:bodyPr/>
        <a:lstStyle/>
        <a:p>
          <a:r>
            <a:rPr lang="es-CO" sz="2400" dirty="0">
              <a:latin typeface="Myriad Pro"/>
            </a:rPr>
            <a:t>Empleados</a:t>
          </a:r>
        </a:p>
      </dgm:t>
    </dgm:pt>
    <dgm:pt modelId="{12DAB590-2C11-4D9A-B421-26E1517676E1}" type="parTrans" cxnId="{9CFC8484-D6D3-4242-AD0B-D1BA8A5EB242}">
      <dgm:prSet/>
      <dgm:spPr/>
      <dgm:t>
        <a:bodyPr/>
        <a:lstStyle/>
        <a:p>
          <a:endParaRPr lang="es-CO" sz="1600">
            <a:latin typeface="Myriad Pro"/>
          </a:endParaRPr>
        </a:p>
      </dgm:t>
    </dgm:pt>
    <dgm:pt modelId="{A4A6B62C-92D5-4056-A0C8-454E8EB6A7DB}" type="sibTrans" cxnId="{9CFC8484-D6D3-4242-AD0B-D1BA8A5EB242}">
      <dgm:prSet/>
      <dgm:spPr/>
      <dgm:t>
        <a:bodyPr/>
        <a:lstStyle/>
        <a:p>
          <a:endParaRPr lang="es-CO" sz="1600">
            <a:latin typeface="Myriad Pro"/>
          </a:endParaRPr>
        </a:p>
      </dgm:t>
    </dgm:pt>
    <dgm:pt modelId="{6963EA15-6644-4AAE-BDC3-2A13753FC0C0}">
      <dgm:prSet phldrT="[Texto]" custT="1"/>
      <dgm:spPr/>
      <dgm:t>
        <a:bodyPr/>
        <a:lstStyle/>
        <a:p>
          <a:r>
            <a:rPr lang="es-CO" sz="2400" dirty="0">
              <a:latin typeface="Myriad Pro"/>
            </a:rPr>
            <a:t>Proveedores</a:t>
          </a:r>
        </a:p>
      </dgm:t>
    </dgm:pt>
    <dgm:pt modelId="{0D5F9CC8-0D43-4ED1-84D4-FF6CB5544262}" type="parTrans" cxnId="{87EB1229-2916-4703-9569-67E3244DD10B}">
      <dgm:prSet/>
      <dgm:spPr/>
      <dgm:t>
        <a:bodyPr/>
        <a:lstStyle/>
        <a:p>
          <a:endParaRPr lang="es-CO" sz="1600">
            <a:latin typeface="Myriad Pro"/>
          </a:endParaRPr>
        </a:p>
      </dgm:t>
    </dgm:pt>
    <dgm:pt modelId="{726A392F-15B0-4BD2-98F5-C096923404E2}" type="sibTrans" cxnId="{87EB1229-2916-4703-9569-67E3244DD10B}">
      <dgm:prSet/>
      <dgm:spPr/>
      <dgm:t>
        <a:bodyPr/>
        <a:lstStyle/>
        <a:p>
          <a:endParaRPr lang="es-CO" sz="1600">
            <a:latin typeface="Myriad Pro"/>
          </a:endParaRPr>
        </a:p>
      </dgm:t>
    </dgm:pt>
    <dgm:pt modelId="{7EAA534C-760E-40C0-A135-8F0C045DAE9F}">
      <dgm:prSet phldrT="[Texto]" custT="1"/>
      <dgm:spPr/>
      <dgm:t>
        <a:bodyPr/>
        <a:lstStyle/>
        <a:p>
          <a:r>
            <a:rPr lang="es-CO" sz="2400" dirty="0">
              <a:latin typeface="Myriad Pro"/>
            </a:rPr>
            <a:t>Aliados estratégicos</a:t>
          </a:r>
        </a:p>
      </dgm:t>
    </dgm:pt>
    <dgm:pt modelId="{C58B2777-03FB-45EA-A70F-EBB7482F1DEC}" type="parTrans" cxnId="{D41A42F2-3F7A-4B18-867B-89AE94460EEF}">
      <dgm:prSet/>
      <dgm:spPr/>
      <dgm:t>
        <a:bodyPr/>
        <a:lstStyle/>
        <a:p>
          <a:endParaRPr lang="es-CO" sz="1600">
            <a:latin typeface="Myriad Pro"/>
          </a:endParaRPr>
        </a:p>
      </dgm:t>
    </dgm:pt>
    <dgm:pt modelId="{D0A2300E-898A-49C0-8C9A-18B3A963A8E3}" type="sibTrans" cxnId="{D41A42F2-3F7A-4B18-867B-89AE94460EEF}">
      <dgm:prSet/>
      <dgm:spPr/>
      <dgm:t>
        <a:bodyPr/>
        <a:lstStyle/>
        <a:p>
          <a:endParaRPr lang="es-CO" sz="1600">
            <a:latin typeface="Myriad Pro"/>
          </a:endParaRPr>
        </a:p>
      </dgm:t>
    </dgm:pt>
    <dgm:pt modelId="{6356DF54-4A69-4EE2-B71B-9FCFBBC42606}">
      <dgm:prSet phldrT="[Texto]" custT="1"/>
      <dgm:spPr/>
      <dgm:t>
        <a:bodyPr/>
        <a:lstStyle/>
        <a:p>
          <a:r>
            <a:rPr lang="es-CO" sz="2400" dirty="0">
              <a:latin typeface="Myriad Pro"/>
            </a:rPr>
            <a:t>Asociados</a:t>
          </a:r>
        </a:p>
      </dgm:t>
    </dgm:pt>
    <dgm:pt modelId="{69224CE7-401E-4C8A-8645-30731428A0AB}" type="parTrans" cxnId="{9AADF64F-4942-4748-A76C-6508E1B363B4}">
      <dgm:prSet/>
      <dgm:spPr/>
      <dgm:t>
        <a:bodyPr/>
        <a:lstStyle/>
        <a:p>
          <a:endParaRPr lang="es-CO" sz="1600">
            <a:latin typeface="Myriad Pro"/>
          </a:endParaRPr>
        </a:p>
      </dgm:t>
    </dgm:pt>
    <dgm:pt modelId="{A1090409-5362-4C5A-8CCE-CB1927360C39}" type="sibTrans" cxnId="{9AADF64F-4942-4748-A76C-6508E1B363B4}">
      <dgm:prSet/>
      <dgm:spPr/>
      <dgm:t>
        <a:bodyPr/>
        <a:lstStyle/>
        <a:p>
          <a:endParaRPr lang="es-CO" sz="1600">
            <a:latin typeface="Myriad Pro"/>
          </a:endParaRPr>
        </a:p>
      </dgm:t>
    </dgm:pt>
    <dgm:pt modelId="{971BE04D-2C39-4D11-A4CB-8A4C9F6F7A8A}" type="pres">
      <dgm:prSet presAssocID="{E8513325-1B87-44FF-971E-C68C652F6046}" presName="Name0" presStyleCnt="0">
        <dgm:presLayoutVars>
          <dgm:chMax val="7"/>
          <dgm:chPref val="7"/>
          <dgm:dir/>
        </dgm:presLayoutVars>
      </dgm:prSet>
      <dgm:spPr/>
    </dgm:pt>
    <dgm:pt modelId="{E2643735-E0E7-46F4-AEAB-054B06422FC1}" type="pres">
      <dgm:prSet presAssocID="{E8513325-1B87-44FF-971E-C68C652F6046}" presName="Name1" presStyleCnt="0"/>
      <dgm:spPr/>
    </dgm:pt>
    <dgm:pt modelId="{498255D2-0238-4176-8E4E-E52E6BDE08A9}" type="pres">
      <dgm:prSet presAssocID="{E8513325-1B87-44FF-971E-C68C652F6046}" presName="cycle" presStyleCnt="0"/>
      <dgm:spPr/>
    </dgm:pt>
    <dgm:pt modelId="{C6DF950D-FCDA-4154-A3F9-13B9C207E4D0}" type="pres">
      <dgm:prSet presAssocID="{E8513325-1B87-44FF-971E-C68C652F6046}" presName="srcNode" presStyleLbl="node1" presStyleIdx="0" presStyleCnt="5"/>
      <dgm:spPr/>
    </dgm:pt>
    <dgm:pt modelId="{B6BD5BAA-DCCB-4E62-849F-69F03DB53000}" type="pres">
      <dgm:prSet presAssocID="{E8513325-1B87-44FF-971E-C68C652F6046}" presName="conn" presStyleLbl="parChTrans1D2" presStyleIdx="0" presStyleCnt="1"/>
      <dgm:spPr/>
    </dgm:pt>
    <dgm:pt modelId="{075D9C5F-C5CA-466D-9141-6EF47EDAF62A}" type="pres">
      <dgm:prSet presAssocID="{E8513325-1B87-44FF-971E-C68C652F6046}" presName="extraNode" presStyleLbl="node1" presStyleIdx="0" presStyleCnt="5"/>
      <dgm:spPr/>
    </dgm:pt>
    <dgm:pt modelId="{9AE54DFA-BA6A-4242-BAEC-113F15DF0DE9}" type="pres">
      <dgm:prSet presAssocID="{E8513325-1B87-44FF-971E-C68C652F6046}" presName="dstNode" presStyleLbl="node1" presStyleIdx="0" presStyleCnt="5"/>
      <dgm:spPr/>
    </dgm:pt>
    <dgm:pt modelId="{C7CE9AF2-8D39-46E8-B0CF-27BBEE871691}" type="pres">
      <dgm:prSet presAssocID="{527D08B3-4AAA-47E4-A321-6B20BAEF7D66}" presName="text_1" presStyleLbl="node1" presStyleIdx="0" presStyleCnt="5">
        <dgm:presLayoutVars>
          <dgm:bulletEnabled val="1"/>
        </dgm:presLayoutVars>
      </dgm:prSet>
      <dgm:spPr/>
    </dgm:pt>
    <dgm:pt modelId="{085043A0-BDC9-4D0A-9198-8C9AFC411322}" type="pres">
      <dgm:prSet presAssocID="{527D08B3-4AAA-47E4-A321-6B20BAEF7D66}" presName="accent_1" presStyleCnt="0"/>
      <dgm:spPr/>
    </dgm:pt>
    <dgm:pt modelId="{18FD65EF-81A0-4577-A8FD-A8BCBB60623B}" type="pres">
      <dgm:prSet presAssocID="{527D08B3-4AAA-47E4-A321-6B20BAEF7D66}" presName="accentRepeatNode" presStyleLbl="solidFgAcc1" presStyleIdx="0" presStyleCnt="5"/>
      <dgm:spPr/>
    </dgm:pt>
    <dgm:pt modelId="{A94BA12C-5229-4DB8-AEDF-058A2B74CE0F}" type="pres">
      <dgm:prSet presAssocID="{6356DF54-4A69-4EE2-B71B-9FCFBBC42606}" presName="text_2" presStyleLbl="node1" presStyleIdx="1" presStyleCnt="5">
        <dgm:presLayoutVars>
          <dgm:bulletEnabled val="1"/>
        </dgm:presLayoutVars>
      </dgm:prSet>
      <dgm:spPr/>
    </dgm:pt>
    <dgm:pt modelId="{B50D6CBD-59A5-43E0-8BD4-A3E968BAC3E6}" type="pres">
      <dgm:prSet presAssocID="{6356DF54-4A69-4EE2-B71B-9FCFBBC42606}" presName="accent_2" presStyleCnt="0"/>
      <dgm:spPr/>
    </dgm:pt>
    <dgm:pt modelId="{4185734B-ED09-49DD-8FF2-8A01D7005751}" type="pres">
      <dgm:prSet presAssocID="{6356DF54-4A69-4EE2-B71B-9FCFBBC42606}" presName="accentRepeatNode" presStyleLbl="solidFgAcc1" presStyleIdx="1" presStyleCnt="5"/>
      <dgm:spPr/>
    </dgm:pt>
    <dgm:pt modelId="{10A6F903-E298-4FF8-A902-C8920F4C197E}" type="pres">
      <dgm:prSet presAssocID="{6E5E2C22-B597-4371-9991-5696A7AE2803}" presName="text_3" presStyleLbl="node1" presStyleIdx="2" presStyleCnt="5">
        <dgm:presLayoutVars>
          <dgm:bulletEnabled val="1"/>
        </dgm:presLayoutVars>
      </dgm:prSet>
      <dgm:spPr/>
    </dgm:pt>
    <dgm:pt modelId="{0ED7E2D6-1321-4C20-B0EC-122AE657C845}" type="pres">
      <dgm:prSet presAssocID="{6E5E2C22-B597-4371-9991-5696A7AE2803}" presName="accent_3" presStyleCnt="0"/>
      <dgm:spPr/>
    </dgm:pt>
    <dgm:pt modelId="{89F3DBE1-9F6A-4FEF-8606-417134635011}" type="pres">
      <dgm:prSet presAssocID="{6E5E2C22-B597-4371-9991-5696A7AE2803}" presName="accentRepeatNode" presStyleLbl="solidFgAcc1" presStyleIdx="2" presStyleCnt="5"/>
      <dgm:spPr/>
    </dgm:pt>
    <dgm:pt modelId="{E3B33FDE-2416-47BD-AE84-877758DA703E}" type="pres">
      <dgm:prSet presAssocID="{6963EA15-6644-4AAE-BDC3-2A13753FC0C0}" presName="text_4" presStyleLbl="node1" presStyleIdx="3" presStyleCnt="5">
        <dgm:presLayoutVars>
          <dgm:bulletEnabled val="1"/>
        </dgm:presLayoutVars>
      </dgm:prSet>
      <dgm:spPr/>
    </dgm:pt>
    <dgm:pt modelId="{09967EBA-F321-4834-87E5-F56BC5A08EF1}" type="pres">
      <dgm:prSet presAssocID="{6963EA15-6644-4AAE-BDC3-2A13753FC0C0}" presName="accent_4" presStyleCnt="0"/>
      <dgm:spPr/>
    </dgm:pt>
    <dgm:pt modelId="{F59DD27B-7F80-4E07-A9D9-9EA0AACC6075}" type="pres">
      <dgm:prSet presAssocID="{6963EA15-6644-4AAE-BDC3-2A13753FC0C0}" presName="accentRepeatNode" presStyleLbl="solidFgAcc1" presStyleIdx="3" presStyleCnt="5"/>
      <dgm:spPr/>
    </dgm:pt>
    <dgm:pt modelId="{A1638911-BB85-4B8E-B591-A18F44AA7C5C}" type="pres">
      <dgm:prSet presAssocID="{7EAA534C-760E-40C0-A135-8F0C045DAE9F}" presName="text_5" presStyleLbl="node1" presStyleIdx="4" presStyleCnt="5">
        <dgm:presLayoutVars>
          <dgm:bulletEnabled val="1"/>
        </dgm:presLayoutVars>
      </dgm:prSet>
      <dgm:spPr/>
    </dgm:pt>
    <dgm:pt modelId="{554EE999-C821-4CDD-B281-B7D7BC3C51F4}" type="pres">
      <dgm:prSet presAssocID="{7EAA534C-760E-40C0-A135-8F0C045DAE9F}" presName="accent_5" presStyleCnt="0"/>
      <dgm:spPr/>
    </dgm:pt>
    <dgm:pt modelId="{46F9B81A-B05F-4C77-AB51-0C89ACF252EB}" type="pres">
      <dgm:prSet presAssocID="{7EAA534C-760E-40C0-A135-8F0C045DAE9F}" presName="accentRepeatNode" presStyleLbl="solidFgAcc1" presStyleIdx="4" presStyleCnt="5"/>
      <dgm:spPr/>
    </dgm:pt>
  </dgm:ptLst>
  <dgm:cxnLst>
    <dgm:cxn modelId="{34D8F614-5B2E-47B7-82CA-C6D9DB2BA66D}" type="presOf" srcId="{527D08B3-4AAA-47E4-A321-6B20BAEF7D66}" destId="{C7CE9AF2-8D39-46E8-B0CF-27BBEE871691}" srcOrd="0" destOrd="0" presId="urn:microsoft.com/office/officeart/2008/layout/VerticalCurvedList"/>
    <dgm:cxn modelId="{87EB1229-2916-4703-9569-67E3244DD10B}" srcId="{E8513325-1B87-44FF-971E-C68C652F6046}" destId="{6963EA15-6644-4AAE-BDC3-2A13753FC0C0}" srcOrd="3" destOrd="0" parTransId="{0D5F9CC8-0D43-4ED1-84D4-FF6CB5544262}" sibTransId="{726A392F-15B0-4BD2-98F5-C096923404E2}"/>
    <dgm:cxn modelId="{107E532F-9CE7-4A18-9A3D-916B898855BB}" type="presOf" srcId="{6356DF54-4A69-4EE2-B71B-9FCFBBC42606}" destId="{A94BA12C-5229-4DB8-AEDF-058A2B74CE0F}" srcOrd="0" destOrd="0" presId="urn:microsoft.com/office/officeart/2008/layout/VerticalCurvedList"/>
    <dgm:cxn modelId="{9AADF64F-4942-4748-A76C-6508E1B363B4}" srcId="{E8513325-1B87-44FF-971E-C68C652F6046}" destId="{6356DF54-4A69-4EE2-B71B-9FCFBBC42606}" srcOrd="1" destOrd="0" parTransId="{69224CE7-401E-4C8A-8645-30731428A0AB}" sibTransId="{A1090409-5362-4C5A-8CCE-CB1927360C39}"/>
    <dgm:cxn modelId="{F2758B50-9AE0-4F51-B628-52480BEE981F}" type="presOf" srcId="{E8513325-1B87-44FF-971E-C68C652F6046}" destId="{971BE04D-2C39-4D11-A4CB-8A4C9F6F7A8A}" srcOrd="0" destOrd="0" presId="urn:microsoft.com/office/officeart/2008/layout/VerticalCurvedList"/>
    <dgm:cxn modelId="{2B369270-2A1E-4736-A745-7759AFC2AE67}" type="presOf" srcId="{FAA35FAE-86CF-4E6E-A830-E59980DC310B}" destId="{B6BD5BAA-DCCB-4E62-849F-69F03DB53000}" srcOrd="0" destOrd="0" presId="urn:microsoft.com/office/officeart/2008/layout/VerticalCurvedList"/>
    <dgm:cxn modelId="{D0EB2955-77FD-4FE4-88FD-C91AF7E1A78C}" type="presOf" srcId="{7EAA534C-760E-40C0-A135-8F0C045DAE9F}" destId="{A1638911-BB85-4B8E-B591-A18F44AA7C5C}" srcOrd="0" destOrd="0" presId="urn:microsoft.com/office/officeart/2008/layout/VerticalCurvedList"/>
    <dgm:cxn modelId="{C5E51776-D62A-44A1-AD04-A9A7D2F710B6}" type="presOf" srcId="{6E5E2C22-B597-4371-9991-5696A7AE2803}" destId="{10A6F903-E298-4FF8-A902-C8920F4C197E}" srcOrd="0" destOrd="0" presId="urn:microsoft.com/office/officeart/2008/layout/VerticalCurvedList"/>
    <dgm:cxn modelId="{9CFC8484-D6D3-4242-AD0B-D1BA8A5EB242}" srcId="{E8513325-1B87-44FF-971E-C68C652F6046}" destId="{6E5E2C22-B597-4371-9991-5696A7AE2803}" srcOrd="2" destOrd="0" parTransId="{12DAB590-2C11-4D9A-B421-26E1517676E1}" sibTransId="{A4A6B62C-92D5-4056-A0C8-454E8EB6A7DB}"/>
    <dgm:cxn modelId="{B89FD7C4-39C6-4B24-8FF7-1B1A35BB73EC}" srcId="{E8513325-1B87-44FF-971E-C68C652F6046}" destId="{527D08B3-4AAA-47E4-A321-6B20BAEF7D66}" srcOrd="0" destOrd="0" parTransId="{514E672D-A737-4ED9-B6C3-66EAAECE7F7F}" sibTransId="{FAA35FAE-86CF-4E6E-A830-E59980DC310B}"/>
    <dgm:cxn modelId="{8A1D0DC9-9C09-487D-9D34-1E44D0B8C5B5}" type="presOf" srcId="{6963EA15-6644-4AAE-BDC3-2A13753FC0C0}" destId="{E3B33FDE-2416-47BD-AE84-877758DA703E}" srcOrd="0" destOrd="0" presId="urn:microsoft.com/office/officeart/2008/layout/VerticalCurvedList"/>
    <dgm:cxn modelId="{D41A42F2-3F7A-4B18-867B-89AE94460EEF}" srcId="{E8513325-1B87-44FF-971E-C68C652F6046}" destId="{7EAA534C-760E-40C0-A135-8F0C045DAE9F}" srcOrd="4" destOrd="0" parTransId="{C58B2777-03FB-45EA-A70F-EBB7482F1DEC}" sibTransId="{D0A2300E-898A-49C0-8C9A-18B3A963A8E3}"/>
    <dgm:cxn modelId="{21A622E8-6BF6-40E8-B2DA-D4C623516AAE}" type="presParOf" srcId="{971BE04D-2C39-4D11-A4CB-8A4C9F6F7A8A}" destId="{E2643735-E0E7-46F4-AEAB-054B06422FC1}" srcOrd="0" destOrd="0" presId="urn:microsoft.com/office/officeart/2008/layout/VerticalCurvedList"/>
    <dgm:cxn modelId="{D34B3166-68E0-43B1-8ACC-0FEB65D653C9}" type="presParOf" srcId="{E2643735-E0E7-46F4-AEAB-054B06422FC1}" destId="{498255D2-0238-4176-8E4E-E52E6BDE08A9}" srcOrd="0" destOrd="0" presId="urn:microsoft.com/office/officeart/2008/layout/VerticalCurvedList"/>
    <dgm:cxn modelId="{04DE53CD-001C-4190-8EA8-2A3726C3E288}" type="presParOf" srcId="{498255D2-0238-4176-8E4E-E52E6BDE08A9}" destId="{C6DF950D-FCDA-4154-A3F9-13B9C207E4D0}" srcOrd="0" destOrd="0" presId="urn:microsoft.com/office/officeart/2008/layout/VerticalCurvedList"/>
    <dgm:cxn modelId="{629A5F2F-07B9-42C7-BE6B-76F3456CF13E}" type="presParOf" srcId="{498255D2-0238-4176-8E4E-E52E6BDE08A9}" destId="{B6BD5BAA-DCCB-4E62-849F-69F03DB53000}" srcOrd="1" destOrd="0" presId="urn:microsoft.com/office/officeart/2008/layout/VerticalCurvedList"/>
    <dgm:cxn modelId="{5BA60CBB-BC5C-4D99-B919-0440AE34C5AE}" type="presParOf" srcId="{498255D2-0238-4176-8E4E-E52E6BDE08A9}" destId="{075D9C5F-C5CA-466D-9141-6EF47EDAF62A}" srcOrd="2" destOrd="0" presId="urn:microsoft.com/office/officeart/2008/layout/VerticalCurvedList"/>
    <dgm:cxn modelId="{E57186F0-1820-4E9A-B7AF-BE94CCC2E510}" type="presParOf" srcId="{498255D2-0238-4176-8E4E-E52E6BDE08A9}" destId="{9AE54DFA-BA6A-4242-BAEC-113F15DF0DE9}" srcOrd="3" destOrd="0" presId="urn:microsoft.com/office/officeart/2008/layout/VerticalCurvedList"/>
    <dgm:cxn modelId="{619C6D9C-86CB-4C64-A0D1-E9118397F1DA}" type="presParOf" srcId="{E2643735-E0E7-46F4-AEAB-054B06422FC1}" destId="{C7CE9AF2-8D39-46E8-B0CF-27BBEE871691}" srcOrd="1" destOrd="0" presId="urn:microsoft.com/office/officeart/2008/layout/VerticalCurvedList"/>
    <dgm:cxn modelId="{5DFA5B23-9EA6-4881-A6F9-CB0734BED701}" type="presParOf" srcId="{E2643735-E0E7-46F4-AEAB-054B06422FC1}" destId="{085043A0-BDC9-4D0A-9198-8C9AFC411322}" srcOrd="2" destOrd="0" presId="urn:microsoft.com/office/officeart/2008/layout/VerticalCurvedList"/>
    <dgm:cxn modelId="{B62B2CD8-2036-440E-92B4-2159630D9163}" type="presParOf" srcId="{085043A0-BDC9-4D0A-9198-8C9AFC411322}" destId="{18FD65EF-81A0-4577-A8FD-A8BCBB60623B}" srcOrd="0" destOrd="0" presId="urn:microsoft.com/office/officeart/2008/layout/VerticalCurvedList"/>
    <dgm:cxn modelId="{9CDA145D-6C1D-460F-A129-D4D2ED7F3B5B}" type="presParOf" srcId="{E2643735-E0E7-46F4-AEAB-054B06422FC1}" destId="{A94BA12C-5229-4DB8-AEDF-058A2B74CE0F}" srcOrd="3" destOrd="0" presId="urn:microsoft.com/office/officeart/2008/layout/VerticalCurvedList"/>
    <dgm:cxn modelId="{40627AF6-246A-4B56-941B-A0EAEB44D236}" type="presParOf" srcId="{E2643735-E0E7-46F4-AEAB-054B06422FC1}" destId="{B50D6CBD-59A5-43E0-8BD4-A3E968BAC3E6}" srcOrd="4" destOrd="0" presId="urn:microsoft.com/office/officeart/2008/layout/VerticalCurvedList"/>
    <dgm:cxn modelId="{51E57A56-419C-4EF7-932A-5D2EDF26386D}" type="presParOf" srcId="{B50D6CBD-59A5-43E0-8BD4-A3E968BAC3E6}" destId="{4185734B-ED09-49DD-8FF2-8A01D7005751}" srcOrd="0" destOrd="0" presId="urn:microsoft.com/office/officeart/2008/layout/VerticalCurvedList"/>
    <dgm:cxn modelId="{1B9B8AC0-768F-4EB5-9C82-7633B168F993}" type="presParOf" srcId="{E2643735-E0E7-46F4-AEAB-054B06422FC1}" destId="{10A6F903-E298-4FF8-A902-C8920F4C197E}" srcOrd="5" destOrd="0" presId="urn:microsoft.com/office/officeart/2008/layout/VerticalCurvedList"/>
    <dgm:cxn modelId="{1EAEFA32-552E-49D0-A4A4-1382F7439CB9}" type="presParOf" srcId="{E2643735-E0E7-46F4-AEAB-054B06422FC1}" destId="{0ED7E2D6-1321-4C20-B0EC-122AE657C845}" srcOrd="6" destOrd="0" presId="urn:microsoft.com/office/officeart/2008/layout/VerticalCurvedList"/>
    <dgm:cxn modelId="{8D2E94F1-B4D5-46F5-8369-DDA6813B48CD}" type="presParOf" srcId="{0ED7E2D6-1321-4C20-B0EC-122AE657C845}" destId="{89F3DBE1-9F6A-4FEF-8606-417134635011}" srcOrd="0" destOrd="0" presId="urn:microsoft.com/office/officeart/2008/layout/VerticalCurvedList"/>
    <dgm:cxn modelId="{38D793FA-4026-408F-B487-276ADCDBA1C0}" type="presParOf" srcId="{E2643735-E0E7-46F4-AEAB-054B06422FC1}" destId="{E3B33FDE-2416-47BD-AE84-877758DA703E}" srcOrd="7" destOrd="0" presId="urn:microsoft.com/office/officeart/2008/layout/VerticalCurvedList"/>
    <dgm:cxn modelId="{515E7AAC-7823-4EDF-A11B-B9940C412170}" type="presParOf" srcId="{E2643735-E0E7-46F4-AEAB-054B06422FC1}" destId="{09967EBA-F321-4834-87E5-F56BC5A08EF1}" srcOrd="8" destOrd="0" presId="urn:microsoft.com/office/officeart/2008/layout/VerticalCurvedList"/>
    <dgm:cxn modelId="{ABA8DDFF-BDF7-43C2-9AEA-37B2E3AFB1F2}" type="presParOf" srcId="{09967EBA-F321-4834-87E5-F56BC5A08EF1}" destId="{F59DD27B-7F80-4E07-A9D9-9EA0AACC6075}" srcOrd="0" destOrd="0" presId="urn:microsoft.com/office/officeart/2008/layout/VerticalCurvedList"/>
    <dgm:cxn modelId="{3B977F99-EF71-46A4-B25B-59BF721D7148}" type="presParOf" srcId="{E2643735-E0E7-46F4-AEAB-054B06422FC1}" destId="{A1638911-BB85-4B8E-B591-A18F44AA7C5C}" srcOrd="9" destOrd="0" presId="urn:microsoft.com/office/officeart/2008/layout/VerticalCurvedList"/>
    <dgm:cxn modelId="{69ED46AF-72D0-48EC-879B-D14A64B192D4}" type="presParOf" srcId="{E2643735-E0E7-46F4-AEAB-054B06422FC1}" destId="{554EE999-C821-4CDD-B281-B7D7BC3C51F4}" srcOrd="10" destOrd="0" presId="urn:microsoft.com/office/officeart/2008/layout/VerticalCurvedList"/>
    <dgm:cxn modelId="{6630EC61-4DDB-401B-8E4F-B58E447E32A3}" type="presParOf" srcId="{554EE999-C821-4CDD-B281-B7D7BC3C51F4}" destId="{46F9B81A-B05F-4C77-AB51-0C89ACF252E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4B9068-4F26-44A9-B798-94225B2358FE}" type="doc">
      <dgm:prSet loTypeId="urn:microsoft.com/office/officeart/2005/8/layout/venn2" loCatId="relationship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FC3F5C92-9F89-4AD2-81BF-3A0D1EA78867}">
      <dgm:prSet phldrT="[Texto]" custT="1"/>
      <dgm:spPr>
        <a:solidFill>
          <a:srgbClr val="002060"/>
        </a:solidFill>
      </dgm:spPr>
      <dgm:t>
        <a:bodyPr/>
        <a:lstStyle/>
        <a:p>
          <a:r>
            <a:rPr lang="es-ES" sz="1600" dirty="0">
              <a:latin typeface="Arial" panose="020B0604020202020204" pitchFamily="34" charset="0"/>
              <a:cs typeface="Arial" panose="020B0604020202020204" pitchFamily="34" charset="0"/>
            </a:rPr>
            <a:t>Señales de Alerta</a:t>
          </a:r>
        </a:p>
      </dgm:t>
    </dgm:pt>
    <dgm:pt modelId="{3C842518-6A9B-4EDD-A8C6-0CD712264556}" type="parTrans" cxnId="{00A4197D-1AFD-4405-BF15-ECDE47587784}">
      <dgm:prSet/>
      <dgm:spPr/>
      <dgm:t>
        <a:bodyPr/>
        <a:lstStyle/>
        <a:p>
          <a:endParaRPr lang="es-E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C67E2E-C6A2-4191-A05E-6209FB286A79}" type="sibTrans" cxnId="{00A4197D-1AFD-4405-BF15-ECDE47587784}">
      <dgm:prSet/>
      <dgm:spPr/>
      <dgm:t>
        <a:bodyPr/>
        <a:lstStyle/>
        <a:p>
          <a:endParaRPr lang="es-E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680405-C278-4418-9622-F7F8C562E05E}">
      <dgm:prSet phldrT="[Texto]" custT="1"/>
      <dgm:spPr>
        <a:solidFill>
          <a:srgbClr val="00B0F0"/>
        </a:solidFill>
      </dgm:spPr>
      <dgm:t>
        <a:bodyPr/>
        <a:lstStyle/>
        <a:p>
          <a:r>
            <a:rPr lang="es-ES" sz="1600" dirty="0">
              <a:latin typeface="Arial" panose="020B0604020202020204" pitchFamily="34" charset="0"/>
              <a:cs typeface="Arial" panose="020B0604020202020204" pitchFamily="34" charset="0"/>
            </a:rPr>
            <a:t>Operaciones Inusuales - ROI</a:t>
          </a:r>
        </a:p>
      </dgm:t>
    </dgm:pt>
    <dgm:pt modelId="{0A7292B5-3B25-4103-AB17-BEA4CE3916EC}" type="parTrans" cxnId="{64391EC1-07BE-48BE-BBF0-11BD2BF198C5}">
      <dgm:prSet/>
      <dgm:spPr/>
      <dgm:t>
        <a:bodyPr/>
        <a:lstStyle/>
        <a:p>
          <a:endParaRPr lang="es-E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D0B239-C98C-4024-819D-A8761E4DE31F}" type="sibTrans" cxnId="{64391EC1-07BE-48BE-BBF0-11BD2BF198C5}">
      <dgm:prSet/>
      <dgm:spPr/>
      <dgm:t>
        <a:bodyPr/>
        <a:lstStyle/>
        <a:p>
          <a:endParaRPr lang="es-E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F5FC77-81E6-4389-BEC0-A868B1DC4CE3}">
      <dgm:prSet phldrT="[Texto]" custT="1"/>
      <dgm:spPr>
        <a:solidFill>
          <a:srgbClr val="46CCF6"/>
        </a:solidFill>
      </dgm:spPr>
      <dgm:t>
        <a:bodyPr/>
        <a:lstStyle/>
        <a:p>
          <a:r>
            <a:rPr lang="es-ES" sz="1600" dirty="0">
              <a:latin typeface="Arial" panose="020B0604020202020204" pitchFamily="34" charset="0"/>
              <a:cs typeface="Arial" panose="020B0604020202020204" pitchFamily="34" charset="0"/>
            </a:rPr>
            <a:t>Operaciones Sospechosas - ROS</a:t>
          </a:r>
        </a:p>
      </dgm:t>
    </dgm:pt>
    <dgm:pt modelId="{96F13554-803E-40C8-97B7-8FA7C52EF8CF}" type="parTrans" cxnId="{AA8DF9CA-C145-4259-9EE0-BEDF554D148E}">
      <dgm:prSet/>
      <dgm:spPr/>
      <dgm:t>
        <a:bodyPr/>
        <a:lstStyle/>
        <a:p>
          <a:endParaRPr lang="es-E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DB7104-D304-4E8A-AB32-FD9EE23AF8CA}" type="sibTrans" cxnId="{AA8DF9CA-C145-4259-9EE0-BEDF554D148E}">
      <dgm:prSet/>
      <dgm:spPr/>
      <dgm:t>
        <a:bodyPr/>
        <a:lstStyle/>
        <a:p>
          <a:endParaRPr lang="es-ES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83D001-0C9C-44C9-959B-FCB7F8468837}">
      <dgm:prSet phldrT="[Texto]" custT="1"/>
      <dgm:spPr>
        <a:solidFill>
          <a:srgbClr val="0070C0"/>
        </a:solidFill>
      </dgm:spPr>
      <dgm:t>
        <a:bodyPr/>
        <a:lstStyle/>
        <a:p>
          <a:r>
            <a:rPr lang="es-ES" sz="1600" dirty="0">
              <a:latin typeface="Arial" panose="020B0604020202020204" pitchFamily="34" charset="0"/>
              <a:cs typeface="Arial" panose="020B0604020202020204" pitchFamily="34" charset="0"/>
            </a:rPr>
            <a:t>Operaciones Intentadas - ROI</a:t>
          </a:r>
        </a:p>
      </dgm:t>
    </dgm:pt>
    <dgm:pt modelId="{ACEE245A-5F6D-4F1B-979A-472BF064F18D}" type="parTrans" cxnId="{DDB4DD5E-4703-47C2-9A39-CC8FD0709281}">
      <dgm:prSet/>
      <dgm:spPr/>
      <dgm:t>
        <a:bodyPr/>
        <a:lstStyle/>
        <a:p>
          <a:endParaRPr lang="es-CO"/>
        </a:p>
      </dgm:t>
    </dgm:pt>
    <dgm:pt modelId="{E78419EA-A1E6-461D-84A7-A00EC0FF39F6}" type="sibTrans" cxnId="{DDB4DD5E-4703-47C2-9A39-CC8FD0709281}">
      <dgm:prSet/>
      <dgm:spPr/>
      <dgm:t>
        <a:bodyPr/>
        <a:lstStyle/>
        <a:p>
          <a:endParaRPr lang="es-CO"/>
        </a:p>
      </dgm:t>
    </dgm:pt>
    <dgm:pt modelId="{B2D25E93-C80B-47E2-B5D7-49368BE5A8AB}" type="pres">
      <dgm:prSet presAssocID="{264B9068-4F26-44A9-B798-94225B2358FE}" presName="Name0" presStyleCnt="0">
        <dgm:presLayoutVars>
          <dgm:chMax val="7"/>
          <dgm:resizeHandles val="exact"/>
        </dgm:presLayoutVars>
      </dgm:prSet>
      <dgm:spPr/>
    </dgm:pt>
    <dgm:pt modelId="{ED708BDC-D040-4112-9825-C043CEECD4D0}" type="pres">
      <dgm:prSet presAssocID="{264B9068-4F26-44A9-B798-94225B2358FE}" presName="comp1" presStyleCnt="0"/>
      <dgm:spPr/>
    </dgm:pt>
    <dgm:pt modelId="{186439A9-AFDA-4C45-AEBC-0D49BDFE14F1}" type="pres">
      <dgm:prSet presAssocID="{264B9068-4F26-44A9-B798-94225B2358FE}" presName="circle1" presStyleLbl="node1" presStyleIdx="0" presStyleCnt="4"/>
      <dgm:spPr/>
    </dgm:pt>
    <dgm:pt modelId="{B3A33829-6729-473F-BE56-453E905F35E5}" type="pres">
      <dgm:prSet presAssocID="{264B9068-4F26-44A9-B798-94225B2358FE}" presName="c1text" presStyleLbl="node1" presStyleIdx="0" presStyleCnt="4">
        <dgm:presLayoutVars>
          <dgm:bulletEnabled val="1"/>
        </dgm:presLayoutVars>
      </dgm:prSet>
      <dgm:spPr/>
    </dgm:pt>
    <dgm:pt modelId="{4917A307-3301-4FD2-B97D-8AC90D79B545}" type="pres">
      <dgm:prSet presAssocID="{264B9068-4F26-44A9-B798-94225B2358FE}" presName="comp2" presStyleCnt="0"/>
      <dgm:spPr/>
    </dgm:pt>
    <dgm:pt modelId="{801DC55B-F6BE-444C-87DA-004022891BF1}" type="pres">
      <dgm:prSet presAssocID="{264B9068-4F26-44A9-B798-94225B2358FE}" presName="circle2" presStyleLbl="node1" presStyleIdx="1" presStyleCnt="4"/>
      <dgm:spPr/>
    </dgm:pt>
    <dgm:pt modelId="{3B0756C9-5812-496D-BC48-FE2FFEF3CA87}" type="pres">
      <dgm:prSet presAssocID="{264B9068-4F26-44A9-B798-94225B2358FE}" presName="c2text" presStyleLbl="node1" presStyleIdx="1" presStyleCnt="4">
        <dgm:presLayoutVars>
          <dgm:bulletEnabled val="1"/>
        </dgm:presLayoutVars>
      </dgm:prSet>
      <dgm:spPr/>
    </dgm:pt>
    <dgm:pt modelId="{0D204B89-FD86-4F32-A096-462F3BAB2631}" type="pres">
      <dgm:prSet presAssocID="{264B9068-4F26-44A9-B798-94225B2358FE}" presName="comp3" presStyleCnt="0"/>
      <dgm:spPr/>
    </dgm:pt>
    <dgm:pt modelId="{DDE39FC6-95BC-437F-89B9-60A14EEFC9AB}" type="pres">
      <dgm:prSet presAssocID="{264B9068-4F26-44A9-B798-94225B2358FE}" presName="circle3" presStyleLbl="node1" presStyleIdx="2" presStyleCnt="4"/>
      <dgm:spPr/>
    </dgm:pt>
    <dgm:pt modelId="{E04229C9-5F6B-4FEE-98F1-B182CF6E0541}" type="pres">
      <dgm:prSet presAssocID="{264B9068-4F26-44A9-B798-94225B2358FE}" presName="c3text" presStyleLbl="node1" presStyleIdx="2" presStyleCnt="4">
        <dgm:presLayoutVars>
          <dgm:bulletEnabled val="1"/>
        </dgm:presLayoutVars>
      </dgm:prSet>
      <dgm:spPr/>
    </dgm:pt>
    <dgm:pt modelId="{7916C100-3D08-4B7F-9C30-674D05D8A60D}" type="pres">
      <dgm:prSet presAssocID="{264B9068-4F26-44A9-B798-94225B2358FE}" presName="comp4" presStyleCnt="0"/>
      <dgm:spPr/>
    </dgm:pt>
    <dgm:pt modelId="{2C4C13BC-F831-4B23-8449-51C8B4AC3AD0}" type="pres">
      <dgm:prSet presAssocID="{264B9068-4F26-44A9-B798-94225B2358FE}" presName="circle4" presStyleLbl="node1" presStyleIdx="3" presStyleCnt="4"/>
      <dgm:spPr/>
    </dgm:pt>
    <dgm:pt modelId="{70F0E525-D581-4B4F-92D4-3824E66016C8}" type="pres">
      <dgm:prSet presAssocID="{264B9068-4F26-44A9-B798-94225B2358FE}" presName="c4text" presStyleLbl="node1" presStyleIdx="3" presStyleCnt="4">
        <dgm:presLayoutVars>
          <dgm:bulletEnabled val="1"/>
        </dgm:presLayoutVars>
      </dgm:prSet>
      <dgm:spPr/>
    </dgm:pt>
  </dgm:ptLst>
  <dgm:cxnLst>
    <dgm:cxn modelId="{2654F512-D345-4CD5-9E79-ADCA1FE2D917}" type="presOf" srcId="{B5680405-C278-4418-9622-F7F8C562E05E}" destId="{E04229C9-5F6B-4FEE-98F1-B182CF6E0541}" srcOrd="1" destOrd="0" presId="urn:microsoft.com/office/officeart/2005/8/layout/venn2"/>
    <dgm:cxn modelId="{5AF86F35-354D-4A69-9E16-AA441EC59288}" type="presOf" srcId="{2783D001-0C9C-44C9-959B-FCB7F8468837}" destId="{3B0756C9-5812-496D-BC48-FE2FFEF3CA87}" srcOrd="1" destOrd="0" presId="urn:microsoft.com/office/officeart/2005/8/layout/venn2"/>
    <dgm:cxn modelId="{FE0CB53C-4F71-44C0-B7DE-B1715C47D65B}" type="presOf" srcId="{FC3F5C92-9F89-4AD2-81BF-3A0D1EA78867}" destId="{B3A33829-6729-473F-BE56-453E905F35E5}" srcOrd="1" destOrd="0" presId="urn:microsoft.com/office/officeart/2005/8/layout/venn2"/>
    <dgm:cxn modelId="{DDB4DD5E-4703-47C2-9A39-CC8FD0709281}" srcId="{264B9068-4F26-44A9-B798-94225B2358FE}" destId="{2783D001-0C9C-44C9-959B-FCB7F8468837}" srcOrd="1" destOrd="0" parTransId="{ACEE245A-5F6D-4F1B-979A-472BF064F18D}" sibTransId="{E78419EA-A1E6-461D-84A7-A00EC0FF39F6}"/>
    <dgm:cxn modelId="{00A4197D-1AFD-4405-BF15-ECDE47587784}" srcId="{264B9068-4F26-44A9-B798-94225B2358FE}" destId="{FC3F5C92-9F89-4AD2-81BF-3A0D1EA78867}" srcOrd="0" destOrd="0" parTransId="{3C842518-6A9B-4EDD-A8C6-0CD712264556}" sibTransId="{1EC67E2E-C6A2-4191-A05E-6209FB286A79}"/>
    <dgm:cxn modelId="{62331A90-6FC2-4F3F-A619-B9A3D1F6FD05}" type="presOf" srcId="{37F5FC77-81E6-4389-BEC0-A868B1DC4CE3}" destId="{70F0E525-D581-4B4F-92D4-3824E66016C8}" srcOrd="1" destOrd="0" presId="urn:microsoft.com/office/officeart/2005/8/layout/venn2"/>
    <dgm:cxn modelId="{57FA83B0-0824-463C-8412-37278F326117}" type="presOf" srcId="{2783D001-0C9C-44C9-959B-FCB7F8468837}" destId="{801DC55B-F6BE-444C-87DA-004022891BF1}" srcOrd="0" destOrd="0" presId="urn:microsoft.com/office/officeart/2005/8/layout/venn2"/>
    <dgm:cxn modelId="{64391EC1-07BE-48BE-BBF0-11BD2BF198C5}" srcId="{264B9068-4F26-44A9-B798-94225B2358FE}" destId="{B5680405-C278-4418-9622-F7F8C562E05E}" srcOrd="2" destOrd="0" parTransId="{0A7292B5-3B25-4103-AB17-BEA4CE3916EC}" sibTransId="{45D0B239-C98C-4024-819D-A8761E4DE31F}"/>
    <dgm:cxn modelId="{AA8DF9CA-C145-4259-9EE0-BEDF554D148E}" srcId="{264B9068-4F26-44A9-B798-94225B2358FE}" destId="{37F5FC77-81E6-4389-BEC0-A868B1DC4CE3}" srcOrd="3" destOrd="0" parTransId="{96F13554-803E-40C8-97B7-8FA7C52EF8CF}" sibTransId="{3EDB7104-D304-4E8A-AB32-FD9EE23AF8CA}"/>
    <dgm:cxn modelId="{D5D49FED-1878-4382-BB02-F937A1D6D2E9}" type="presOf" srcId="{FC3F5C92-9F89-4AD2-81BF-3A0D1EA78867}" destId="{186439A9-AFDA-4C45-AEBC-0D49BDFE14F1}" srcOrd="0" destOrd="0" presId="urn:microsoft.com/office/officeart/2005/8/layout/venn2"/>
    <dgm:cxn modelId="{F5ADF4F5-575C-4A9E-98EB-264B747D7D94}" type="presOf" srcId="{B5680405-C278-4418-9622-F7F8C562E05E}" destId="{DDE39FC6-95BC-437F-89B9-60A14EEFC9AB}" srcOrd="0" destOrd="0" presId="urn:microsoft.com/office/officeart/2005/8/layout/venn2"/>
    <dgm:cxn modelId="{D1FF17F9-6571-444F-BE8A-822F669DABF3}" type="presOf" srcId="{264B9068-4F26-44A9-B798-94225B2358FE}" destId="{B2D25E93-C80B-47E2-B5D7-49368BE5A8AB}" srcOrd="0" destOrd="0" presId="urn:microsoft.com/office/officeart/2005/8/layout/venn2"/>
    <dgm:cxn modelId="{9280D5FC-5FC7-4E4F-B241-C3C027B28FCD}" type="presOf" srcId="{37F5FC77-81E6-4389-BEC0-A868B1DC4CE3}" destId="{2C4C13BC-F831-4B23-8449-51C8B4AC3AD0}" srcOrd="0" destOrd="0" presId="urn:microsoft.com/office/officeart/2005/8/layout/venn2"/>
    <dgm:cxn modelId="{F16D389C-D503-4F5D-B54A-3757A355E3B0}" type="presParOf" srcId="{B2D25E93-C80B-47E2-B5D7-49368BE5A8AB}" destId="{ED708BDC-D040-4112-9825-C043CEECD4D0}" srcOrd="0" destOrd="0" presId="urn:microsoft.com/office/officeart/2005/8/layout/venn2"/>
    <dgm:cxn modelId="{63467C2C-541B-4CBA-92A4-B88FB0E80A49}" type="presParOf" srcId="{ED708BDC-D040-4112-9825-C043CEECD4D0}" destId="{186439A9-AFDA-4C45-AEBC-0D49BDFE14F1}" srcOrd="0" destOrd="0" presId="urn:microsoft.com/office/officeart/2005/8/layout/venn2"/>
    <dgm:cxn modelId="{59284491-3A64-4D04-893E-72BBDE2A9087}" type="presParOf" srcId="{ED708BDC-D040-4112-9825-C043CEECD4D0}" destId="{B3A33829-6729-473F-BE56-453E905F35E5}" srcOrd="1" destOrd="0" presId="urn:microsoft.com/office/officeart/2005/8/layout/venn2"/>
    <dgm:cxn modelId="{FC996152-433D-4D82-B11E-46E18D2BEA06}" type="presParOf" srcId="{B2D25E93-C80B-47E2-B5D7-49368BE5A8AB}" destId="{4917A307-3301-4FD2-B97D-8AC90D79B545}" srcOrd="1" destOrd="0" presId="urn:microsoft.com/office/officeart/2005/8/layout/venn2"/>
    <dgm:cxn modelId="{90E69675-747D-4C84-97C9-7943EFC672E3}" type="presParOf" srcId="{4917A307-3301-4FD2-B97D-8AC90D79B545}" destId="{801DC55B-F6BE-444C-87DA-004022891BF1}" srcOrd="0" destOrd="0" presId="urn:microsoft.com/office/officeart/2005/8/layout/venn2"/>
    <dgm:cxn modelId="{37D83EED-D0A6-43A0-8BB3-57B5A0662CBB}" type="presParOf" srcId="{4917A307-3301-4FD2-B97D-8AC90D79B545}" destId="{3B0756C9-5812-496D-BC48-FE2FFEF3CA87}" srcOrd="1" destOrd="0" presId="urn:microsoft.com/office/officeart/2005/8/layout/venn2"/>
    <dgm:cxn modelId="{E0482D0E-CA00-42A2-B61E-E11B9BBEEBBF}" type="presParOf" srcId="{B2D25E93-C80B-47E2-B5D7-49368BE5A8AB}" destId="{0D204B89-FD86-4F32-A096-462F3BAB2631}" srcOrd="2" destOrd="0" presId="urn:microsoft.com/office/officeart/2005/8/layout/venn2"/>
    <dgm:cxn modelId="{568664F3-784C-46F8-8177-82A4C82B7313}" type="presParOf" srcId="{0D204B89-FD86-4F32-A096-462F3BAB2631}" destId="{DDE39FC6-95BC-437F-89B9-60A14EEFC9AB}" srcOrd="0" destOrd="0" presId="urn:microsoft.com/office/officeart/2005/8/layout/venn2"/>
    <dgm:cxn modelId="{54ADA34C-25F8-46CD-9DC1-71093EAAD937}" type="presParOf" srcId="{0D204B89-FD86-4F32-A096-462F3BAB2631}" destId="{E04229C9-5F6B-4FEE-98F1-B182CF6E0541}" srcOrd="1" destOrd="0" presId="urn:microsoft.com/office/officeart/2005/8/layout/venn2"/>
    <dgm:cxn modelId="{CBC4F49B-D2F2-4776-8977-64730713CD7C}" type="presParOf" srcId="{B2D25E93-C80B-47E2-B5D7-49368BE5A8AB}" destId="{7916C100-3D08-4B7F-9C30-674D05D8A60D}" srcOrd="3" destOrd="0" presId="urn:microsoft.com/office/officeart/2005/8/layout/venn2"/>
    <dgm:cxn modelId="{8D363DC2-D068-415E-8E0F-8DB868B9ECF8}" type="presParOf" srcId="{7916C100-3D08-4B7F-9C30-674D05D8A60D}" destId="{2C4C13BC-F831-4B23-8449-51C8B4AC3AD0}" srcOrd="0" destOrd="0" presId="urn:microsoft.com/office/officeart/2005/8/layout/venn2"/>
    <dgm:cxn modelId="{FEF61726-0047-4795-A1AB-F986F5FBFA88}" type="presParOf" srcId="{7916C100-3D08-4B7F-9C30-674D05D8A60D}" destId="{70F0E525-D581-4B4F-92D4-3824E66016C8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24B707-8F09-49AD-808A-33F9987EC140}">
      <dsp:nvSpPr>
        <dsp:cNvPr id="0" name=""/>
        <dsp:cNvSpPr/>
      </dsp:nvSpPr>
      <dsp:spPr>
        <a:xfrm>
          <a:off x="13575" y="0"/>
          <a:ext cx="2266648" cy="406773"/>
        </a:xfrm>
        <a:prstGeom prst="rect">
          <a:avLst/>
        </a:prstGeo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 dirty="0">
              <a:solidFill>
                <a:sysClr val="window" lastClr="FFFFFF"/>
              </a:solidFill>
              <a:latin typeface="Calibri Light" panose="020F0302020204030204"/>
              <a:ea typeface="+mn-ea"/>
              <a:cs typeface="+mn-cs"/>
            </a:rPr>
            <a:t>Riesgo de Contagio</a:t>
          </a:r>
        </a:p>
      </dsp:txBody>
      <dsp:txXfrm>
        <a:off x="13575" y="0"/>
        <a:ext cx="2266648" cy="406773"/>
      </dsp:txXfrm>
    </dsp:sp>
    <dsp:sp modelId="{68442FD7-4DC0-444A-B440-675D8C761EF4}">
      <dsp:nvSpPr>
        <dsp:cNvPr id="0" name=""/>
        <dsp:cNvSpPr/>
      </dsp:nvSpPr>
      <dsp:spPr>
        <a:xfrm>
          <a:off x="13575" y="406773"/>
          <a:ext cx="2266648" cy="3319385"/>
        </a:xfrm>
        <a:prstGeom prst="rect">
          <a:avLst/>
        </a:prstGeom>
        <a:solidFill>
          <a:srgbClr val="44546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ctr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CO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Open Sans Extrabold"/>
            <a:ea typeface="Open Sans Extrabold"/>
            <a:cs typeface="Open Sans Extrabold"/>
          </a:endParaRPr>
        </a:p>
        <a:p>
          <a:pPr marL="171450" lvl="1" indent="-171450" algn="ctr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CO" sz="1800" kern="1200" dirty="0"/>
            <a:t> Acción de un hecho delictivo de una persona natural o jurídica que posea vínculos legales o contractuales con la Compañía </a:t>
          </a:r>
          <a:endParaRPr lang="es-CO" sz="1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Myriad Pro" panose="020B0503030403020204"/>
            <a:ea typeface="+mn-ea"/>
            <a:cs typeface="+mn-cs"/>
          </a:endParaRP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CO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Myriad Pro" panose="020B0503030403020204"/>
            <a:ea typeface="+mn-ea"/>
            <a:cs typeface="+mn-cs"/>
          </a:endParaRP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CO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Myriad Pro" panose="020B0503030403020204"/>
            <a:ea typeface="+mn-ea"/>
            <a:cs typeface="+mn-cs"/>
          </a:endParaRP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CO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Myriad Pro" panose="020B0503030403020204"/>
            <a:ea typeface="+mn-ea"/>
            <a:cs typeface="+mn-cs"/>
          </a:endParaRPr>
        </a:p>
      </dsp:txBody>
      <dsp:txXfrm>
        <a:off x="13575" y="406773"/>
        <a:ext cx="2266648" cy="3319385"/>
      </dsp:txXfrm>
    </dsp:sp>
    <dsp:sp modelId="{79B4F27E-3B7F-4F0D-B4C2-7483E147B0D7}">
      <dsp:nvSpPr>
        <dsp:cNvPr id="0" name=""/>
        <dsp:cNvSpPr/>
      </dsp:nvSpPr>
      <dsp:spPr>
        <a:xfrm>
          <a:off x="2597553" y="0"/>
          <a:ext cx="2266648" cy="406773"/>
        </a:xfrm>
        <a:prstGeom prst="rect">
          <a:avLst/>
        </a:prstGeo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 dirty="0">
              <a:solidFill>
                <a:sysClr val="window" lastClr="FFFFFF"/>
              </a:solidFill>
              <a:latin typeface="Calibri Light" panose="020F0302020204030204"/>
              <a:ea typeface="+mn-ea"/>
              <a:cs typeface="+mn-cs"/>
            </a:rPr>
            <a:t>Riesgo Legal</a:t>
          </a:r>
        </a:p>
      </dsp:txBody>
      <dsp:txXfrm>
        <a:off x="2597553" y="0"/>
        <a:ext cx="2266648" cy="406773"/>
      </dsp:txXfrm>
    </dsp:sp>
    <dsp:sp modelId="{8DBE120E-2571-4B43-A49F-762DA725D980}">
      <dsp:nvSpPr>
        <dsp:cNvPr id="0" name=""/>
        <dsp:cNvSpPr/>
      </dsp:nvSpPr>
      <dsp:spPr>
        <a:xfrm>
          <a:off x="2597553" y="406773"/>
          <a:ext cx="2266648" cy="3319385"/>
        </a:xfrm>
        <a:prstGeom prst="rect">
          <a:avLst/>
        </a:prstGeom>
        <a:solidFill>
          <a:srgbClr val="44546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CO" sz="1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Myriad Pro" panose="020B0503030403020204"/>
            <a:ea typeface="+mn-ea"/>
            <a:cs typeface="+mn-cs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CO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yriad Pro" panose="020B0503030403020204"/>
              <a:ea typeface="+mn-ea"/>
              <a:cs typeface="+mn-cs"/>
            </a:rPr>
            <a:t>Omisión de Controles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CO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yriad Pro" panose="020B0503030403020204"/>
              <a:ea typeface="+mn-ea"/>
              <a:cs typeface="+mn-cs"/>
            </a:rPr>
            <a:t>Procesos penales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CO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yriad Pro" panose="020B0503030403020204"/>
              <a:ea typeface="+mn-ea"/>
              <a:cs typeface="+mn-cs"/>
            </a:rPr>
            <a:t>Demandas civiles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CO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yriad Pro" panose="020B0503030403020204"/>
              <a:ea typeface="+mn-ea"/>
              <a:cs typeface="+mn-cs"/>
            </a:rPr>
            <a:t>	Sanciones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CO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yriad Pro" panose="020B0503030403020204"/>
              <a:ea typeface="+mn-ea"/>
              <a:cs typeface="+mn-cs"/>
            </a:rPr>
            <a:t>multas</a:t>
          </a:r>
        </a:p>
      </dsp:txBody>
      <dsp:txXfrm>
        <a:off x="2597553" y="406773"/>
        <a:ext cx="2266648" cy="3319385"/>
      </dsp:txXfrm>
    </dsp:sp>
    <dsp:sp modelId="{0336FBF1-6DAA-4FA0-8C0C-56A27E88B620}">
      <dsp:nvSpPr>
        <dsp:cNvPr id="0" name=""/>
        <dsp:cNvSpPr/>
      </dsp:nvSpPr>
      <dsp:spPr>
        <a:xfrm>
          <a:off x="5181532" y="0"/>
          <a:ext cx="2266648" cy="406773"/>
        </a:xfrm>
        <a:prstGeom prst="rect">
          <a:avLst/>
        </a:prstGeo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 dirty="0">
              <a:solidFill>
                <a:sysClr val="window" lastClr="FFFFFF"/>
              </a:solidFill>
              <a:latin typeface="Calibri Light" panose="020F0302020204030204"/>
              <a:ea typeface="+mn-ea"/>
              <a:cs typeface="+mn-cs"/>
            </a:rPr>
            <a:t>Riesgo Reputacional</a:t>
          </a:r>
        </a:p>
      </dsp:txBody>
      <dsp:txXfrm>
        <a:off x="5181532" y="0"/>
        <a:ext cx="2266648" cy="406773"/>
      </dsp:txXfrm>
    </dsp:sp>
    <dsp:sp modelId="{98EE69B6-B49C-4C29-B413-937C0C557D24}">
      <dsp:nvSpPr>
        <dsp:cNvPr id="0" name=""/>
        <dsp:cNvSpPr/>
      </dsp:nvSpPr>
      <dsp:spPr>
        <a:xfrm>
          <a:off x="5181532" y="406773"/>
          <a:ext cx="2266648" cy="3319385"/>
        </a:xfrm>
        <a:prstGeom prst="rect">
          <a:avLst/>
        </a:prstGeom>
        <a:solidFill>
          <a:srgbClr val="44546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CO" sz="1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Myriad Pro" panose="020B0503030403020204"/>
            <a:ea typeface="+mn-ea"/>
            <a:cs typeface="+mn-cs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CO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yriad Pro" panose="020B0503030403020204"/>
              <a:ea typeface="+mn-ea"/>
              <a:cs typeface="+mn-cs"/>
            </a:rPr>
            <a:t>Mala imagen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CO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yriad Pro" panose="020B0503030403020204"/>
              <a:ea typeface="+mn-ea"/>
              <a:cs typeface="+mn-cs"/>
            </a:rPr>
            <a:t>Desprestigio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CO" sz="1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Myriad Pro" panose="020B0503030403020204"/>
            <a:ea typeface="+mn-ea"/>
            <a:cs typeface="+mn-cs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CO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yriad Pro" panose="020B0503030403020204"/>
              <a:ea typeface="+mn-ea"/>
              <a:cs typeface="+mn-cs"/>
            </a:rPr>
            <a:t>Escándalo en medios de comunicación</a:t>
          </a: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CO" sz="1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Myriad Pro" panose="020B0503030403020204"/>
            <a:ea typeface="+mn-ea"/>
            <a:cs typeface="+mn-cs"/>
          </a:endParaRPr>
        </a:p>
        <a:p>
          <a:pPr marL="171450" lvl="1" indent="-171450" algn="ct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CO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yriad Pro" panose="020B0503030403020204"/>
              <a:ea typeface="+mn-ea"/>
              <a:cs typeface="+mn-cs"/>
            </a:rPr>
            <a:t>Publicaciones negativas en redes sociales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CO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CO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5181532" y="406773"/>
        <a:ext cx="2266648" cy="3319385"/>
      </dsp:txXfrm>
    </dsp:sp>
    <dsp:sp modelId="{5EC5B2C5-4480-43F8-8C47-F0B23BAC641D}">
      <dsp:nvSpPr>
        <dsp:cNvPr id="0" name=""/>
        <dsp:cNvSpPr/>
      </dsp:nvSpPr>
      <dsp:spPr>
        <a:xfrm>
          <a:off x="7765511" y="0"/>
          <a:ext cx="2266648" cy="406773"/>
        </a:xfrm>
        <a:prstGeom prst="rect">
          <a:avLst/>
        </a:prstGeom>
        <a:solidFill>
          <a:srgbClr val="44546A"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800" b="1" kern="1200" dirty="0">
              <a:solidFill>
                <a:sysClr val="window" lastClr="FFFFFF"/>
              </a:solidFill>
              <a:latin typeface="Calibri Light" panose="020F0302020204030204"/>
              <a:ea typeface="+mn-ea"/>
              <a:cs typeface="+mn-cs"/>
            </a:rPr>
            <a:t>Riesgo Operativo</a:t>
          </a:r>
        </a:p>
      </dsp:txBody>
      <dsp:txXfrm>
        <a:off x="7765511" y="0"/>
        <a:ext cx="2266648" cy="406773"/>
      </dsp:txXfrm>
    </dsp:sp>
    <dsp:sp modelId="{529EE9D9-0955-4C44-8F77-DF9FE829CFB5}">
      <dsp:nvSpPr>
        <dsp:cNvPr id="0" name=""/>
        <dsp:cNvSpPr/>
      </dsp:nvSpPr>
      <dsp:spPr>
        <a:xfrm>
          <a:off x="7765511" y="406773"/>
          <a:ext cx="2266648" cy="3319385"/>
        </a:xfrm>
        <a:prstGeom prst="rect">
          <a:avLst/>
        </a:prstGeom>
        <a:solidFill>
          <a:srgbClr val="44546A">
            <a:alpha val="90000"/>
            <a:tint val="4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rgbClr val="44546A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CO" sz="18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Myriad Pro" panose="020B0503030403020204"/>
            <a:ea typeface="+mn-ea"/>
            <a:cs typeface="+mn-cs"/>
          </a:endParaRP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CO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yriad Pro" panose="020B0503030403020204"/>
              <a:ea typeface="+mn-ea"/>
              <a:cs typeface="+mn-cs"/>
            </a:rPr>
            <a:t>Perdidas económicas a causa fallas humanas, procesos, tecnología</a:t>
          </a: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CO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Myriad Pro" panose="020B0503030403020204"/>
            <a:ea typeface="+mn-ea"/>
            <a:cs typeface="+mn-cs"/>
          </a:endParaRP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CO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yriad Pro" panose="020B0503030403020204"/>
              <a:ea typeface="+mn-ea"/>
              <a:cs typeface="+mn-cs"/>
            </a:rPr>
            <a:t>Cierre temporal de las empresas</a:t>
          </a: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CO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Myriad Pro" panose="020B0503030403020204"/>
            <a:ea typeface="+mn-ea"/>
            <a:cs typeface="+mn-cs"/>
          </a:endParaRP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CO" sz="16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yriad Pro" panose="020B0503030403020204"/>
              <a:ea typeface="+mn-ea"/>
              <a:cs typeface="+mn-cs"/>
            </a:rPr>
            <a:t>Embargos por </a:t>
          </a:r>
          <a:r>
            <a:rPr lang="es-CO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Myriad Pro" panose="020B0503030403020204"/>
              <a:ea typeface="+mn-ea"/>
              <a:cs typeface="+mn-cs"/>
            </a:rPr>
            <a:t>procesos penales</a:t>
          </a:r>
        </a:p>
        <a:p>
          <a:pPr marL="114300" lvl="1" indent="-114300" algn="ctr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CO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 panose="020F0502020204030204"/>
            <a:ea typeface="+mn-ea"/>
            <a:cs typeface="+mn-cs"/>
          </a:endParaRPr>
        </a:p>
      </dsp:txBody>
      <dsp:txXfrm>
        <a:off x="7765511" y="406773"/>
        <a:ext cx="2266648" cy="33193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BD5BAA-DCCB-4E62-849F-69F03DB53000}">
      <dsp:nvSpPr>
        <dsp:cNvPr id="0" name=""/>
        <dsp:cNvSpPr/>
      </dsp:nvSpPr>
      <dsp:spPr>
        <a:xfrm>
          <a:off x="-6212129" y="-950355"/>
          <a:ext cx="7394637" cy="7394637"/>
        </a:xfrm>
        <a:prstGeom prst="blockArc">
          <a:avLst>
            <a:gd name="adj1" fmla="val 18900000"/>
            <a:gd name="adj2" fmla="val 2700000"/>
            <a:gd name="adj3" fmla="val 292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CE9AF2-8D39-46E8-B0CF-27BBEE871691}">
      <dsp:nvSpPr>
        <dsp:cNvPr id="0" name=""/>
        <dsp:cNvSpPr/>
      </dsp:nvSpPr>
      <dsp:spPr>
        <a:xfrm>
          <a:off x="516672" y="343260"/>
          <a:ext cx="5882557" cy="68696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45275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latin typeface="Myriad Pro"/>
            </a:rPr>
            <a:t>Clientes</a:t>
          </a:r>
        </a:p>
      </dsp:txBody>
      <dsp:txXfrm>
        <a:off x="516672" y="343260"/>
        <a:ext cx="5882557" cy="686960"/>
      </dsp:txXfrm>
    </dsp:sp>
    <dsp:sp modelId="{18FD65EF-81A0-4577-A8FD-A8BCBB60623B}">
      <dsp:nvSpPr>
        <dsp:cNvPr id="0" name=""/>
        <dsp:cNvSpPr/>
      </dsp:nvSpPr>
      <dsp:spPr>
        <a:xfrm>
          <a:off x="87321" y="257390"/>
          <a:ext cx="858700" cy="8587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94BA12C-5229-4DB8-AEDF-058A2B74CE0F}">
      <dsp:nvSpPr>
        <dsp:cNvPr id="0" name=""/>
        <dsp:cNvSpPr/>
      </dsp:nvSpPr>
      <dsp:spPr>
        <a:xfrm>
          <a:off x="1008928" y="1373371"/>
          <a:ext cx="5390301" cy="686960"/>
        </a:xfrm>
        <a:prstGeom prst="rect">
          <a:avLst/>
        </a:prstGeom>
        <a:gradFill rotWithShape="0">
          <a:gsLst>
            <a:gs pos="0">
              <a:schemeClr val="accent5">
                <a:hueOff val="103627"/>
                <a:satOff val="9874"/>
                <a:lumOff val="-4118"/>
                <a:alphaOff val="0"/>
                <a:shade val="51000"/>
                <a:satMod val="130000"/>
              </a:schemeClr>
            </a:gs>
            <a:gs pos="80000">
              <a:schemeClr val="accent5">
                <a:hueOff val="103627"/>
                <a:satOff val="9874"/>
                <a:lumOff val="-4118"/>
                <a:alphaOff val="0"/>
                <a:shade val="93000"/>
                <a:satMod val="130000"/>
              </a:schemeClr>
            </a:gs>
            <a:gs pos="100000">
              <a:schemeClr val="accent5">
                <a:hueOff val="103627"/>
                <a:satOff val="9874"/>
                <a:lumOff val="-411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45275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latin typeface="Myriad Pro"/>
            </a:rPr>
            <a:t>Asociados</a:t>
          </a:r>
        </a:p>
      </dsp:txBody>
      <dsp:txXfrm>
        <a:off x="1008928" y="1373371"/>
        <a:ext cx="5390301" cy="686960"/>
      </dsp:txXfrm>
    </dsp:sp>
    <dsp:sp modelId="{4185734B-ED09-49DD-8FF2-8A01D7005751}">
      <dsp:nvSpPr>
        <dsp:cNvPr id="0" name=""/>
        <dsp:cNvSpPr/>
      </dsp:nvSpPr>
      <dsp:spPr>
        <a:xfrm>
          <a:off x="579577" y="1287501"/>
          <a:ext cx="858700" cy="8587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103627"/>
              <a:satOff val="9874"/>
              <a:lumOff val="-411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0A6F903-E298-4FF8-A902-C8920F4C197E}">
      <dsp:nvSpPr>
        <dsp:cNvPr id="0" name=""/>
        <dsp:cNvSpPr/>
      </dsp:nvSpPr>
      <dsp:spPr>
        <a:xfrm>
          <a:off x="1160011" y="2403483"/>
          <a:ext cx="5239218" cy="686960"/>
        </a:xfrm>
        <a:prstGeom prst="rect">
          <a:avLst/>
        </a:prstGeom>
        <a:gradFill rotWithShape="0">
          <a:gsLst>
            <a:gs pos="0">
              <a:schemeClr val="accent5">
                <a:hueOff val="207253"/>
                <a:satOff val="19748"/>
                <a:lumOff val="-8236"/>
                <a:alphaOff val="0"/>
                <a:shade val="51000"/>
                <a:satMod val="130000"/>
              </a:schemeClr>
            </a:gs>
            <a:gs pos="80000">
              <a:schemeClr val="accent5">
                <a:hueOff val="207253"/>
                <a:satOff val="19748"/>
                <a:lumOff val="-8236"/>
                <a:alphaOff val="0"/>
                <a:shade val="93000"/>
                <a:satMod val="130000"/>
              </a:schemeClr>
            </a:gs>
            <a:gs pos="100000">
              <a:schemeClr val="accent5">
                <a:hueOff val="207253"/>
                <a:satOff val="19748"/>
                <a:lumOff val="-823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45275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latin typeface="Myriad Pro"/>
            </a:rPr>
            <a:t>Empleados</a:t>
          </a:r>
        </a:p>
      </dsp:txBody>
      <dsp:txXfrm>
        <a:off x="1160011" y="2403483"/>
        <a:ext cx="5239218" cy="686960"/>
      </dsp:txXfrm>
    </dsp:sp>
    <dsp:sp modelId="{89F3DBE1-9F6A-4FEF-8606-417134635011}">
      <dsp:nvSpPr>
        <dsp:cNvPr id="0" name=""/>
        <dsp:cNvSpPr/>
      </dsp:nvSpPr>
      <dsp:spPr>
        <a:xfrm>
          <a:off x="730660" y="2317613"/>
          <a:ext cx="858700" cy="8587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207253"/>
              <a:satOff val="19748"/>
              <a:lumOff val="-823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3B33FDE-2416-47BD-AE84-877758DA703E}">
      <dsp:nvSpPr>
        <dsp:cNvPr id="0" name=""/>
        <dsp:cNvSpPr/>
      </dsp:nvSpPr>
      <dsp:spPr>
        <a:xfrm>
          <a:off x="1008928" y="3433594"/>
          <a:ext cx="5390301" cy="686960"/>
        </a:xfrm>
        <a:prstGeom prst="rect">
          <a:avLst/>
        </a:prstGeom>
        <a:gradFill rotWithShape="0">
          <a:gsLst>
            <a:gs pos="0">
              <a:schemeClr val="accent5">
                <a:hueOff val="310880"/>
                <a:satOff val="29621"/>
                <a:lumOff val="-12353"/>
                <a:alphaOff val="0"/>
                <a:shade val="51000"/>
                <a:satMod val="130000"/>
              </a:schemeClr>
            </a:gs>
            <a:gs pos="80000">
              <a:schemeClr val="accent5">
                <a:hueOff val="310880"/>
                <a:satOff val="29621"/>
                <a:lumOff val="-12353"/>
                <a:alphaOff val="0"/>
                <a:shade val="93000"/>
                <a:satMod val="130000"/>
              </a:schemeClr>
            </a:gs>
            <a:gs pos="100000">
              <a:schemeClr val="accent5">
                <a:hueOff val="310880"/>
                <a:satOff val="29621"/>
                <a:lumOff val="-1235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45275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latin typeface="Myriad Pro"/>
            </a:rPr>
            <a:t>Proveedores</a:t>
          </a:r>
        </a:p>
      </dsp:txBody>
      <dsp:txXfrm>
        <a:off x="1008928" y="3433594"/>
        <a:ext cx="5390301" cy="686960"/>
      </dsp:txXfrm>
    </dsp:sp>
    <dsp:sp modelId="{F59DD27B-7F80-4E07-A9D9-9EA0AACC6075}">
      <dsp:nvSpPr>
        <dsp:cNvPr id="0" name=""/>
        <dsp:cNvSpPr/>
      </dsp:nvSpPr>
      <dsp:spPr>
        <a:xfrm>
          <a:off x="579577" y="3347724"/>
          <a:ext cx="858700" cy="8587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310880"/>
              <a:satOff val="29621"/>
              <a:lumOff val="-1235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1638911-BB85-4B8E-B591-A18F44AA7C5C}">
      <dsp:nvSpPr>
        <dsp:cNvPr id="0" name=""/>
        <dsp:cNvSpPr/>
      </dsp:nvSpPr>
      <dsp:spPr>
        <a:xfrm>
          <a:off x="516672" y="4463705"/>
          <a:ext cx="5882557" cy="686960"/>
        </a:xfrm>
        <a:prstGeom prst="rect">
          <a:avLst/>
        </a:prstGeom>
        <a:gradFill rotWithShape="0">
          <a:gsLst>
            <a:gs pos="0">
              <a:schemeClr val="accent5">
                <a:hueOff val="414507"/>
                <a:satOff val="39495"/>
                <a:lumOff val="-16471"/>
                <a:alphaOff val="0"/>
                <a:shade val="51000"/>
                <a:satMod val="130000"/>
              </a:schemeClr>
            </a:gs>
            <a:gs pos="80000">
              <a:schemeClr val="accent5">
                <a:hueOff val="414507"/>
                <a:satOff val="39495"/>
                <a:lumOff val="-1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414507"/>
                <a:satOff val="39495"/>
                <a:lumOff val="-1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45275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latin typeface="Myriad Pro"/>
            </a:rPr>
            <a:t>Aliados estratégicos</a:t>
          </a:r>
        </a:p>
      </dsp:txBody>
      <dsp:txXfrm>
        <a:off x="516672" y="4463705"/>
        <a:ext cx="5882557" cy="686960"/>
      </dsp:txXfrm>
    </dsp:sp>
    <dsp:sp modelId="{46F9B81A-B05F-4C77-AB51-0C89ACF252EB}">
      <dsp:nvSpPr>
        <dsp:cNvPr id="0" name=""/>
        <dsp:cNvSpPr/>
      </dsp:nvSpPr>
      <dsp:spPr>
        <a:xfrm>
          <a:off x="87321" y="4377835"/>
          <a:ext cx="858700" cy="8587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414507"/>
              <a:satOff val="39495"/>
              <a:lumOff val="-1647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6439A9-AFDA-4C45-AEBC-0D49BDFE14F1}">
      <dsp:nvSpPr>
        <dsp:cNvPr id="0" name=""/>
        <dsp:cNvSpPr/>
      </dsp:nvSpPr>
      <dsp:spPr>
        <a:xfrm>
          <a:off x="0" y="83511"/>
          <a:ext cx="5141753" cy="5141753"/>
        </a:xfrm>
        <a:prstGeom prst="ellipse">
          <a:avLst/>
        </a:prstGeom>
        <a:solidFill>
          <a:srgbClr val="0020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Señales de Alerta</a:t>
          </a:r>
        </a:p>
      </dsp:txBody>
      <dsp:txXfrm>
        <a:off x="1852059" y="340599"/>
        <a:ext cx="1437634" cy="771262"/>
      </dsp:txXfrm>
    </dsp:sp>
    <dsp:sp modelId="{801DC55B-F6BE-444C-87DA-004022891BF1}">
      <dsp:nvSpPr>
        <dsp:cNvPr id="0" name=""/>
        <dsp:cNvSpPr/>
      </dsp:nvSpPr>
      <dsp:spPr>
        <a:xfrm>
          <a:off x="514175" y="1111862"/>
          <a:ext cx="4113402" cy="4113402"/>
        </a:xfrm>
        <a:prstGeom prst="ellipse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Operaciones Intentadas - ROI</a:t>
          </a:r>
        </a:p>
      </dsp:txBody>
      <dsp:txXfrm>
        <a:off x="1852059" y="1358666"/>
        <a:ext cx="1437634" cy="740412"/>
      </dsp:txXfrm>
    </dsp:sp>
    <dsp:sp modelId="{DDE39FC6-95BC-437F-89B9-60A14EEFC9AB}">
      <dsp:nvSpPr>
        <dsp:cNvPr id="0" name=""/>
        <dsp:cNvSpPr/>
      </dsp:nvSpPr>
      <dsp:spPr>
        <a:xfrm>
          <a:off x="1028350" y="2140212"/>
          <a:ext cx="3085051" cy="3085051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Operaciones Inusuales - ROI</a:t>
          </a:r>
        </a:p>
      </dsp:txBody>
      <dsp:txXfrm>
        <a:off x="1852059" y="2371591"/>
        <a:ext cx="1437634" cy="694136"/>
      </dsp:txXfrm>
    </dsp:sp>
    <dsp:sp modelId="{2C4C13BC-F831-4B23-8449-51C8B4AC3AD0}">
      <dsp:nvSpPr>
        <dsp:cNvPr id="0" name=""/>
        <dsp:cNvSpPr/>
      </dsp:nvSpPr>
      <dsp:spPr>
        <a:xfrm>
          <a:off x="1542525" y="3168563"/>
          <a:ext cx="2056701" cy="2056701"/>
        </a:xfrm>
        <a:prstGeom prst="ellipse">
          <a:avLst/>
        </a:prstGeom>
        <a:solidFill>
          <a:srgbClr val="46CCF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Arial" panose="020B0604020202020204" pitchFamily="34" charset="0"/>
              <a:cs typeface="Arial" panose="020B0604020202020204" pitchFamily="34" charset="0"/>
            </a:rPr>
            <a:t>Operaciones Sospechosas - ROS</a:t>
          </a:r>
        </a:p>
      </dsp:txBody>
      <dsp:txXfrm>
        <a:off x="1843722" y="3682738"/>
        <a:ext cx="1454307" cy="10283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B9C49-68F3-4BE4-AC3D-A2E9D96BFE3A}" type="datetimeFigureOut">
              <a:rPr lang="en-US" smtClean="0"/>
              <a:t>2/24/2023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32A70-A70B-4CC5-8452-D4A384B300A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499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0"/>
          <p:cNvSpPr>
            <a:spLocks noGrp="1"/>
          </p:cNvSpPr>
          <p:nvPr>
            <p:ph sz="quarter" idx="16" hasCustomPrompt="1"/>
          </p:nvPr>
        </p:nvSpPr>
        <p:spPr>
          <a:xfrm>
            <a:off x="6361989" y="2343835"/>
            <a:ext cx="855017" cy="2286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GB" dirty="0" err="1"/>
              <a:t>Mr.</a:t>
            </a:r>
            <a:r>
              <a:rPr lang="en-GB" dirty="0"/>
              <a:t> </a:t>
            </a:r>
            <a:r>
              <a:rPr lang="en-GB" dirty="0" err="1"/>
              <a:t>Phon</a:t>
            </a:r>
            <a:endParaRPr lang="en-GB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6361983" y="2576071"/>
            <a:ext cx="981136" cy="367387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125"/>
              </a:lnSpc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US" dirty="0"/>
              <a:t>Owner</a:t>
            </a:r>
          </a:p>
        </p:txBody>
      </p:sp>
      <p:sp>
        <p:nvSpPr>
          <p:cNvPr id="70" name="Picture Placeholder 2"/>
          <p:cNvSpPr>
            <a:spLocks noGrp="1"/>
          </p:cNvSpPr>
          <p:nvPr>
            <p:ph type="pic" sz="quarter" idx="43"/>
          </p:nvPr>
        </p:nvSpPr>
        <p:spPr>
          <a:xfrm>
            <a:off x="8049441" y="4770680"/>
            <a:ext cx="804881" cy="832104"/>
          </a:xfr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69" name="Picture Placeholder 2"/>
          <p:cNvSpPr>
            <a:spLocks noGrp="1"/>
          </p:cNvSpPr>
          <p:nvPr>
            <p:ph type="pic" sz="quarter" idx="42"/>
          </p:nvPr>
        </p:nvSpPr>
        <p:spPr>
          <a:xfrm>
            <a:off x="5293014" y="4774705"/>
            <a:ext cx="804881" cy="832104"/>
          </a:xfr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68" name="Picture Placeholder 2"/>
          <p:cNvSpPr>
            <a:spLocks noGrp="1"/>
          </p:cNvSpPr>
          <p:nvPr>
            <p:ph type="pic" sz="quarter" idx="41"/>
          </p:nvPr>
        </p:nvSpPr>
        <p:spPr>
          <a:xfrm>
            <a:off x="5298962" y="1905000"/>
            <a:ext cx="804881" cy="832104"/>
          </a:xfr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67" name="Picture Placeholder 2"/>
          <p:cNvSpPr>
            <a:spLocks noGrp="1"/>
          </p:cNvSpPr>
          <p:nvPr>
            <p:ph type="pic" sz="quarter" idx="40"/>
          </p:nvPr>
        </p:nvSpPr>
        <p:spPr>
          <a:xfrm>
            <a:off x="3887581" y="3319514"/>
            <a:ext cx="804881" cy="832104"/>
          </a:xfr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58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2546232" y="4773163"/>
            <a:ext cx="804881" cy="832104"/>
          </a:xfr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42" name="Shape 335"/>
          <p:cNvSpPr/>
          <p:nvPr userDrawn="1"/>
        </p:nvSpPr>
        <p:spPr>
          <a:xfrm>
            <a:off x="8849642" y="5268968"/>
            <a:ext cx="119063" cy="334963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 dirty="0"/>
          </a:p>
        </p:txBody>
      </p:sp>
      <p:sp>
        <p:nvSpPr>
          <p:cNvPr id="43" name="Shape 336"/>
          <p:cNvSpPr/>
          <p:nvPr userDrawn="1"/>
        </p:nvSpPr>
        <p:spPr>
          <a:xfrm>
            <a:off x="6097579" y="5268968"/>
            <a:ext cx="119063" cy="334963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 dirty="0"/>
          </a:p>
        </p:txBody>
      </p:sp>
      <p:sp>
        <p:nvSpPr>
          <p:cNvPr id="44" name="Shape 337"/>
          <p:cNvSpPr/>
          <p:nvPr userDrawn="1"/>
        </p:nvSpPr>
        <p:spPr>
          <a:xfrm>
            <a:off x="3351622" y="5268968"/>
            <a:ext cx="119063" cy="33496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 dirty="0"/>
          </a:p>
        </p:txBody>
      </p:sp>
      <p:sp>
        <p:nvSpPr>
          <p:cNvPr id="45" name="Shape 338"/>
          <p:cNvSpPr/>
          <p:nvPr userDrawn="1"/>
        </p:nvSpPr>
        <p:spPr>
          <a:xfrm>
            <a:off x="4691454" y="3816657"/>
            <a:ext cx="119063" cy="334963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6" name="Shape 339"/>
          <p:cNvSpPr/>
          <p:nvPr userDrawn="1"/>
        </p:nvSpPr>
        <p:spPr>
          <a:xfrm>
            <a:off x="6097579" y="2397155"/>
            <a:ext cx="119063" cy="33667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 dirty="0"/>
          </a:p>
        </p:txBody>
      </p:sp>
      <p:sp>
        <p:nvSpPr>
          <p:cNvPr id="60" name="Shape 354"/>
          <p:cNvSpPr/>
          <p:nvPr userDrawn="1"/>
        </p:nvSpPr>
        <p:spPr>
          <a:xfrm flipH="1" flipV="1">
            <a:off x="3235441" y="3042904"/>
            <a:ext cx="5757673" cy="1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custDash>
              <a:ds d="200000" sp="200000"/>
            </a:custDash>
            <a:miter lim="400000"/>
          </a:ln>
        </p:spPr>
        <p:txBody>
          <a:bodyPr lIns="0" tIns="0" rIns="0" bIns="0"/>
          <a:lstStyle/>
          <a:p>
            <a:pPr defTabSz="17145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900" dirty="0"/>
          </a:p>
        </p:txBody>
      </p:sp>
      <p:sp>
        <p:nvSpPr>
          <p:cNvPr id="61" name="Shape 355"/>
          <p:cNvSpPr/>
          <p:nvPr userDrawn="1"/>
        </p:nvSpPr>
        <p:spPr>
          <a:xfrm flipH="1" flipV="1">
            <a:off x="1942980" y="4479094"/>
            <a:ext cx="8342601" cy="1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custDash>
              <a:ds d="200000" sp="200000"/>
            </a:custDash>
            <a:miter lim="400000"/>
          </a:ln>
        </p:spPr>
        <p:txBody>
          <a:bodyPr lIns="0" tIns="0" rIns="0" bIns="0"/>
          <a:lstStyle/>
          <a:p>
            <a:pPr defTabSz="17145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900" dirty="0"/>
          </a:p>
        </p:txBody>
      </p:sp>
      <p:sp>
        <p:nvSpPr>
          <p:cNvPr id="71" name="Content Placeholder 20"/>
          <p:cNvSpPr>
            <a:spLocks noGrp="1"/>
          </p:cNvSpPr>
          <p:nvPr>
            <p:ph sz="quarter" idx="44" hasCustomPrompt="1"/>
          </p:nvPr>
        </p:nvSpPr>
        <p:spPr>
          <a:xfrm>
            <a:off x="4957266" y="3761184"/>
            <a:ext cx="855017" cy="2286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GB" dirty="0" err="1"/>
              <a:t>Mr.</a:t>
            </a:r>
            <a:r>
              <a:rPr lang="en-GB" dirty="0"/>
              <a:t> </a:t>
            </a:r>
            <a:r>
              <a:rPr lang="en-GB" dirty="0" err="1"/>
              <a:t>Phon</a:t>
            </a:r>
            <a:endParaRPr lang="en-GB" dirty="0"/>
          </a:p>
        </p:txBody>
      </p:sp>
      <p:sp>
        <p:nvSpPr>
          <p:cNvPr id="72" name="Text Placeholder 17"/>
          <p:cNvSpPr>
            <a:spLocks noGrp="1"/>
          </p:cNvSpPr>
          <p:nvPr>
            <p:ph type="body" sz="quarter" idx="45" hasCustomPrompt="1"/>
          </p:nvPr>
        </p:nvSpPr>
        <p:spPr>
          <a:xfrm>
            <a:off x="4957261" y="3993421"/>
            <a:ext cx="981136" cy="367387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125"/>
              </a:lnSpc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US" dirty="0"/>
              <a:t>Owner</a:t>
            </a:r>
          </a:p>
        </p:txBody>
      </p:sp>
      <p:sp>
        <p:nvSpPr>
          <p:cNvPr id="73" name="Content Placeholder 20"/>
          <p:cNvSpPr>
            <a:spLocks noGrp="1"/>
          </p:cNvSpPr>
          <p:nvPr>
            <p:ph sz="quarter" idx="46" hasCustomPrompt="1"/>
          </p:nvPr>
        </p:nvSpPr>
        <p:spPr>
          <a:xfrm>
            <a:off x="3647306" y="5204212"/>
            <a:ext cx="855017" cy="2286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GB" dirty="0" err="1"/>
              <a:t>Mr.</a:t>
            </a:r>
            <a:r>
              <a:rPr lang="en-GB" dirty="0"/>
              <a:t> </a:t>
            </a:r>
            <a:r>
              <a:rPr lang="en-GB" dirty="0" err="1"/>
              <a:t>Phon</a:t>
            </a:r>
            <a:endParaRPr lang="en-GB" dirty="0"/>
          </a:p>
        </p:txBody>
      </p:sp>
      <p:sp>
        <p:nvSpPr>
          <p:cNvPr id="74" name="Text Placeholder 17"/>
          <p:cNvSpPr>
            <a:spLocks noGrp="1"/>
          </p:cNvSpPr>
          <p:nvPr>
            <p:ph type="body" sz="quarter" idx="47" hasCustomPrompt="1"/>
          </p:nvPr>
        </p:nvSpPr>
        <p:spPr>
          <a:xfrm>
            <a:off x="3647300" y="5436449"/>
            <a:ext cx="981136" cy="367387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125"/>
              </a:lnSpc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US" dirty="0"/>
              <a:t>Owner</a:t>
            </a:r>
          </a:p>
        </p:txBody>
      </p:sp>
      <p:sp>
        <p:nvSpPr>
          <p:cNvPr id="75" name="Content Placeholder 20"/>
          <p:cNvSpPr>
            <a:spLocks noGrp="1"/>
          </p:cNvSpPr>
          <p:nvPr>
            <p:ph sz="quarter" idx="48" hasCustomPrompt="1"/>
          </p:nvPr>
        </p:nvSpPr>
        <p:spPr>
          <a:xfrm>
            <a:off x="6378349" y="5214721"/>
            <a:ext cx="855017" cy="2286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GB" dirty="0" err="1"/>
              <a:t>Mr.</a:t>
            </a:r>
            <a:r>
              <a:rPr lang="en-GB" dirty="0"/>
              <a:t> </a:t>
            </a:r>
            <a:r>
              <a:rPr lang="en-GB" dirty="0" err="1"/>
              <a:t>Phon</a:t>
            </a:r>
            <a:endParaRPr lang="en-GB" dirty="0"/>
          </a:p>
        </p:txBody>
      </p:sp>
      <p:sp>
        <p:nvSpPr>
          <p:cNvPr id="76" name="Text Placeholder 17"/>
          <p:cNvSpPr>
            <a:spLocks noGrp="1"/>
          </p:cNvSpPr>
          <p:nvPr>
            <p:ph type="body" sz="quarter" idx="49" hasCustomPrompt="1"/>
          </p:nvPr>
        </p:nvSpPr>
        <p:spPr>
          <a:xfrm>
            <a:off x="6378343" y="5446958"/>
            <a:ext cx="981136" cy="367387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125"/>
              </a:lnSpc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US" dirty="0"/>
              <a:t>Owner</a:t>
            </a:r>
          </a:p>
        </p:txBody>
      </p:sp>
      <p:sp>
        <p:nvSpPr>
          <p:cNvPr id="77" name="Content Placeholder 20"/>
          <p:cNvSpPr>
            <a:spLocks noGrp="1"/>
          </p:cNvSpPr>
          <p:nvPr>
            <p:ph sz="quarter" idx="50" hasCustomPrompt="1"/>
          </p:nvPr>
        </p:nvSpPr>
        <p:spPr>
          <a:xfrm>
            <a:off x="9149997" y="5214721"/>
            <a:ext cx="855017" cy="2286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GB" dirty="0" err="1"/>
              <a:t>Mr.</a:t>
            </a:r>
            <a:r>
              <a:rPr lang="en-GB" dirty="0"/>
              <a:t> </a:t>
            </a:r>
            <a:r>
              <a:rPr lang="en-GB" dirty="0" err="1"/>
              <a:t>Phon</a:t>
            </a:r>
            <a:endParaRPr lang="en-GB" dirty="0"/>
          </a:p>
        </p:txBody>
      </p:sp>
      <p:sp>
        <p:nvSpPr>
          <p:cNvPr id="78" name="Text Placeholder 17"/>
          <p:cNvSpPr>
            <a:spLocks noGrp="1"/>
          </p:cNvSpPr>
          <p:nvPr>
            <p:ph type="body" sz="quarter" idx="51" hasCustomPrompt="1"/>
          </p:nvPr>
        </p:nvSpPr>
        <p:spPr>
          <a:xfrm>
            <a:off x="9149991" y="5446958"/>
            <a:ext cx="981136" cy="367387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125"/>
              </a:lnSpc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US" dirty="0"/>
              <a:t>Owner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52"/>
          </p:nvPr>
        </p:nvSpPr>
        <p:spPr>
          <a:xfrm>
            <a:off x="6521656" y="3319514"/>
            <a:ext cx="804881" cy="832104"/>
          </a:xfr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27" name="Shape 338"/>
          <p:cNvSpPr/>
          <p:nvPr userDrawn="1"/>
        </p:nvSpPr>
        <p:spPr>
          <a:xfrm>
            <a:off x="7325531" y="3816657"/>
            <a:ext cx="119063" cy="334963"/>
          </a:xfrm>
          <a:prstGeom prst="rect">
            <a:avLst/>
          </a:prstGeom>
          <a:solidFill>
            <a:srgbClr val="FFC000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8" name="Content Placeholder 20"/>
          <p:cNvSpPr>
            <a:spLocks noGrp="1"/>
          </p:cNvSpPr>
          <p:nvPr>
            <p:ph sz="quarter" idx="53" hasCustomPrompt="1"/>
          </p:nvPr>
        </p:nvSpPr>
        <p:spPr>
          <a:xfrm>
            <a:off x="7591341" y="3761184"/>
            <a:ext cx="855017" cy="2286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GB" dirty="0" err="1"/>
              <a:t>Mr.</a:t>
            </a:r>
            <a:r>
              <a:rPr lang="en-GB" dirty="0"/>
              <a:t> </a:t>
            </a:r>
            <a:r>
              <a:rPr lang="en-GB" dirty="0" err="1"/>
              <a:t>Phon</a:t>
            </a:r>
            <a:endParaRPr lang="en-GB" dirty="0"/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54" hasCustomPrompt="1"/>
          </p:nvPr>
        </p:nvSpPr>
        <p:spPr>
          <a:xfrm>
            <a:off x="7591336" y="3993421"/>
            <a:ext cx="981136" cy="367387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125"/>
              </a:lnSpc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US" dirty="0"/>
              <a:t>Owner</a:t>
            </a:r>
          </a:p>
        </p:txBody>
      </p:sp>
    </p:spTree>
    <p:extLst>
      <p:ext uri="{BB962C8B-B14F-4D97-AF65-F5344CB8AC3E}">
        <p14:creationId xmlns:p14="http://schemas.microsoft.com/office/powerpoint/2010/main" val="153455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/>
      <p:bldP spid="69" grpId="0"/>
      <p:bldP spid="68" grpId="0"/>
      <p:bldP spid="67" grpId="0"/>
      <p:bldP spid="58" grpId="0"/>
      <p:bldP spid="42" grpId="0" animBg="1"/>
      <p:bldP spid="43" grpId="0" animBg="1"/>
      <p:bldP spid="44" grpId="0" animBg="1"/>
      <p:bldP spid="45" grpId="0" animBg="1"/>
      <p:bldP spid="46" grpId="0" animBg="1"/>
      <p:bldP spid="60" grpId="0" animBg="1"/>
      <p:bldP spid="61" grpId="0" animBg="1"/>
      <p:bldP spid="7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7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4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7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6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7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/>
      <p:bldP spid="27" grpId="0" animBg="1"/>
      <p:bldP spid="2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343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055403" y="1783041"/>
            <a:ext cx="4779645" cy="388345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0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7"/>
          <p:cNvSpPr>
            <a:spLocks noGrp="1"/>
          </p:cNvSpPr>
          <p:nvPr>
            <p:ph type="body" sz="quarter" idx="36" hasCustomPrompt="1"/>
          </p:nvPr>
        </p:nvSpPr>
        <p:spPr>
          <a:xfrm>
            <a:off x="7886477" y="3086089"/>
            <a:ext cx="2516480" cy="721552"/>
          </a:xfr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1275"/>
              </a:lnSpc>
              <a:buNone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id-ID" dirty="0"/>
              <a:t>Click to edit Master text  styles lorem ipsum dolor sit amet aleh pue h om alah hai meutuwah ka abeh cara pen</a:t>
            </a:r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39" hasCustomPrompt="1"/>
          </p:nvPr>
        </p:nvSpPr>
        <p:spPr>
          <a:xfrm>
            <a:off x="8413753" y="2634645"/>
            <a:ext cx="1887607" cy="303488"/>
          </a:xfrm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ts val="1275"/>
              </a:lnSpc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id-ID" dirty="0"/>
              <a:t>Info Portofolio</a:t>
            </a:r>
          </a:p>
        </p:txBody>
      </p:sp>
      <p:grpSp>
        <p:nvGrpSpPr>
          <p:cNvPr id="2" name="Group 13"/>
          <p:cNvGrpSpPr/>
          <p:nvPr userDrawn="1"/>
        </p:nvGrpSpPr>
        <p:grpSpPr>
          <a:xfrm>
            <a:off x="6822923" y="2619073"/>
            <a:ext cx="378340" cy="346346"/>
            <a:chOff x="1166868" y="2106605"/>
            <a:chExt cx="780242" cy="714264"/>
          </a:xfrm>
        </p:grpSpPr>
        <p:sp>
          <p:nvSpPr>
            <p:cNvPr id="20" name="Shape 1716"/>
            <p:cNvSpPr/>
            <p:nvPr/>
          </p:nvSpPr>
          <p:spPr>
            <a:xfrm>
              <a:off x="1166868" y="2106605"/>
              <a:ext cx="714263" cy="71426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342991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inkin Sans 400 Regular"/>
                  <a:ea typeface="Sinkin Sans 400 Regular"/>
                  <a:cs typeface="Sinkin Sans 400 Regular"/>
                  <a:sym typeface="Sinkin Sans 400 Regular"/>
                </a:defRPr>
              </a:pPr>
              <a:endParaRPr sz="2251"/>
            </a:p>
          </p:txBody>
        </p:sp>
        <p:sp>
          <p:nvSpPr>
            <p:cNvPr id="22" name="Shape 1934"/>
            <p:cNvSpPr/>
            <p:nvPr/>
          </p:nvSpPr>
          <p:spPr>
            <a:xfrm>
              <a:off x="1353147" y="2189791"/>
              <a:ext cx="593963" cy="623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302" extrusionOk="0">
                  <a:moveTo>
                    <a:pt x="7816" y="21302"/>
                  </a:moveTo>
                  <a:cubicBezTo>
                    <a:pt x="7132" y="21302"/>
                    <a:pt x="6483" y="20993"/>
                    <a:pt x="6068" y="20461"/>
                  </a:cubicBezTo>
                  <a:lnTo>
                    <a:pt x="445" y="13277"/>
                  </a:lnTo>
                  <a:cubicBezTo>
                    <a:pt x="-287" y="12344"/>
                    <a:pt x="-97" y="11016"/>
                    <a:pt x="870" y="10308"/>
                  </a:cubicBezTo>
                  <a:cubicBezTo>
                    <a:pt x="1838" y="9597"/>
                    <a:pt x="3211" y="9785"/>
                    <a:pt x="3943" y="10719"/>
                  </a:cubicBezTo>
                  <a:lnTo>
                    <a:pt x="7643" y="15442"/>
                  </a:lnTo>
                  <a:lnTo>
                    <a:pt x="16946" y="999"/>
                  </a:lnTo>
                  <a:cubicBezTo>
                    <a:pt x="17586" y="6"/>
                    <a:pt x="18940" y="-298"/>
                    <a:pt x="19969" y="321"/>
                  </a:cubicBezTo>
                  <a:cubicBezTo>
                    <a:pt x="20997" y="939"/>
                    <a:pt x="21313" y="2248"/>
                    <a:pt x="20671" y="3243"/>
                  </a:cubicBezTo>
                  <a:lnTo>
                    <a:pt x="9680" y="20301"/>
                  </a:lnTo>
                  <a:cubicBezTo>
                    <a:pt x="9299" y="20896"/>
                    <a:pt x="8639" y="21267"/>
                    <a:pt x="7917" y="21299"/>
                  </a:cubicBezTo>
                  <a:cubicBezTo>
                    <a:pt x="7882" y="21302"/>
                    <a:pt x="7851" y="21302"/>
                    <a:pt x="7816" y="213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3656" tIns="43656" rIns="43656" bIns="43656" numCol="1" anchor="ctr">
              <a:noAutofit/>
            </a:bodyPr>
            <a:lstStyle/>
            <a:p>
              <a:pPr lvl="0" algn="ctr" defTabSz="342991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inkin Sans 400 Regular"/>
                  <a:ea typeface="Sinkin Sans 400 Regular"/>
                  <a:cs typeface="Sinkin Sans 400 Regular"/>
                  <a:sym typeface="Sinkin Sans 400 Regular"/>
                </a:defRPr>
              </a:pPr>
              <a:endParaRPr sz="2251"/>
            </a:p>
          </p:txBody>
        </p:sp>
      </p:grpSp>
      <p:grpSp>
        <p:nvGrpSpPr>
          <p:cNvPr id="3" name="Group 23"/>
          <p:cNvGrpSpPr/>
          <p:nvPr userDrawn="1"/>
        </p:nvGrpSpPr>
        <p:grpSpPr>
          <a:xfrm>
            <a:off x="6822923" y="4395527"/>
            <a:ext cx="378340" cy="346346"/>
            <a:chOff x="1166868" y="2106605"/>
            <a:chExt cx="780242" cy="714264"/>
          </a:xfrm>
        </p:grpSpPr>
        <p:sp>
          <p:nvSpPr>
            <p:cNvPr id="25" name="Shape 1716"/>
            <p:cNvSpPr/>
            <p:nvPr/>
          </p:nvSpPr>
          <p:spPr>
            <a:xfrm>
              <a:off x="1166868" y="2106605"/>
              <a:ext cx="714263" cy="71426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342991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inkin Sans 400 Regular"/>
                  <a:ea typeface="Sinkin Sans 400 Regular"/>
                  <a:cs typeface="Sinkin Sans 400 Regular"/>
                  <a:sym typeface="Sinkin Sans 400 Regular"/>
                </a:defRPr>
              </a:pPr>
              <a:endParaRPr sz="2251"/>
            </a:p>
          </p:txBody>
        </p:sp>
        <p:sp>
          <p:nvSpPr>
            <p:cNvPr id="26" name="Shape 1934"/>
            <p:cNvSpPr/>
            <p:nvPr/>
          </p:nvSpPr>
          <p:spPr>
            <a:xfrm>
              <a:off x="1353147" y="2189791"/>
              <a:ext cx="593963" cy="623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302" extrusionOk="0">
                  <a:moveTo>
                    <a:pt x="7816" y="21302"/>
                  </a:moveTo>
                  <a:cubicBezTo>
                    <a:pt x="7132" y="21302"/>
                    <a:pt x="6483" y="20993"/>
                    <a:pt x="6068" y="20461"/>
                  </a:cubicBezTo>
                  <a:lnTo>
                    <a:pt x="445" y="13277"/>
                  </a:lnTo>
                  <a:cubicBezTo>
                    <a:pt x="-287" y="12344"/>
                    <a:pt x="-97" y="11016"/>
                    <a:pt x="870" y="10308"/>
                  </a:cubicBezTo>
                  <a:cubicBezTo>
                    <a:pt x="1838" y="9597"/>
                    <a:pt x="3211" y="9785"/>
                    <a:pt x="3943" y="10719"/>
                  </a:cubicBezTo>
                  <a:lnTo>
                    <a:pt x="7643" y="15442"/>
                  </a:lnTo>
                  <a:lnTo>
                    <a:pt x="16946" y="999"/>
                  </a:lnTo>
                  <a:cubicBezTo>
                    <a:pt x="17586" y="6"/>
                    <a:pt x="18940" y="-298"/>
                    <a:pt x="19969" y="321"/>
                  </a:cubicBezTo>
                  <a:cubicBezTo>
                    <a:pt x="20997" y="939"/>
                    <a:pt x="21313" y="2248"/>
                    <a:pt x="20671" y="3243"/>
                  </a:cubicBezTo>
                  <a:lnTo>
                    <a:pt x="9680" y="20301"/>
                  </a:lnTo>
                  <a:cubicBezTo>
                    <a:pt x="9299" y="20896"/>
                    <a:pt x="8639" y="21267"/>
                    <a:pt x="7917" y="21299"/>
                  </a:cubicBezTo>
                  <a:cubicBezTo>
                    <a:pt x="7882" y="21302"/>
                    <a:pt x="7851" y="21302"/>
                    <a:pt x="7816" y="213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3656" tIns="43656" rIns="43656" bIns="43656" numCol="1" anchor="ctr">
              <a:noAutofit/>
            </a:bodyPr>
            <a:lstStyle/>
            <a:p>
              <a:pPr lvl="0" algn="ctr" defTabSz="342991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inkin Sans 400 Regular"/>
                  <a:ea typeface="Sinkin Sans 400 Regular"/>
                  <a:cs typeface="Sinkin Sans 400 Regular"/>
                  <a:sym typeface="Sinkin Sans 400 Regular"/>
                </a:defRPr>
              </a:pPr>
              <a:endParaRPr sz="2251"/>
            </a:p>
          </p:txBody>
        </p:sp>
      </p:grpSp>
      <p:grpSp>
        <p:nvGrpSpPr>
          <p:cNvPr id="4" name="Group 26"/>
          <p:cNvGrpSpPr/>
          <p:nvPr userDrawn="1"/>
        </p:nvGrpSpPr>
        <p:grpSpPr>
          <a:xfrm>
            <a:off x="7886478" y="2619073"/>
            <a:ext cx="378340" cy="346346"/>
            <a:chOff x="1166868" y="2106605"/>
            <a:chExt cx="780242" cy="714264"/>
          </a:xfrm>
        </p:grpSpPr>
        <p:sp>
          <p:nvSpPr>
            <p:cNvPr id="28" name="Shape 1716"/>
            <p:cNvSpPr/>
            <p:nvPr/>
          </p:nvSpPr>
          <p:spPr>
            <a:xfrm>
              <a:off x="1166868" y="2106605"/>
              <a:ext cx="714263" cy="71426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342991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inkin Sans 400 Regular"/>
                  <a:ea typeface="Sinkin Sans 400 Regular"/>
                  <a:cs typeface="Sinkin Sans 400 Regular"/>
                  <a:sym typeface="Sinkin Sans 400 Regular"/>
                </a:defRPr>
              </a:pPr>
              <a:endParaRPr sz="2251"/>
            </a:p>
          </p:txBody>
        </p:sp>
        <p:sp>
          <p:nvSpPr>
            <p:cNvPr id="29" name="Shape 1934"/>
            <p:cNvSpPr/>
            <p:nvPr/>
          </p:nvSpPr>
          <p:spPr>
            <a:xfrm>
              <a:off x="1353147" y="2189791"/>
              <a:ext cx="593963" cy="623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302" extrusionOk="0">
                  <a:moveTo>
                    <a:pt x="7816" y="21302"/>
                  </a:moveTo>
                  <a:cubicBezTo>
                    <a:pt x="7132" y="21302"/>
                    <a:pt x="6483" y="20993"/>
                    <a:pt x="6068" y="20461"/>
                  </a:cubicBezTo>
                  <a:lnTo>
                    <a:pt x="445" y="13277"/>
                  </a:lnTo>
                  <a:cubicBezTo>
                    <a:pt x="-287" y="12344"/>
                    <a:pt x="-97" y="11016"/>
                    <a:pt x="870" y="10308"/>
                  </a:cubicBezTo>
                  <a:cubicBezTo>
                    <a:pt x="1838" y="9597"/>
                    <a:pt x="3211" y="9785"/>
                    <a:pt x="3943" y="10719"/>
                  </a:cubicBezTo>
                  <a:lnTo>
                    <a:pt x="7643" y="15442"/>
                  </a:lnTo>
                  <a:lnTo>
                    <a:pt x="16946" y="999"/>
                  </a:lnTo>
                  <a:cubicBezTo>
                    <a:pt x="17586" y="6"/>
                    <a:pt x="18940" y="-298"/>
                    <a:pt x="19969" y="321"/>
                  </a:cubicBezTo>
                  <a:cubicBezTo>
                    <a:pt x="20997" y="939"/>
                    <a:pt x="21313" y="2248"/>
                    <a:pt x="20671" y="3243"/>
                  </a:cubicBezTo>
                  <a:lnTo>
                    <a:pt x="9680" y="20301"/>
                  </a:lnTo>
                  <a:cubicBezTo>
                    <a:pt x="9299" y="20896"/>
                    <a:pt x="8639" y="21267"/>
                    <a:pt x="7917" y="21299"/>
                  </a:cubicBezTo>
                  <a:cubicBezTo>
                    <a:pt x="7882" y="21302"/>
                    <a:pt x="7851" y="21302"/>
                    <a:pt x="7816" y="213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3656" tIns="43656" rIns="43656" bIns="43656" numCol="1" anchor="ctr">
              <a:noAutofit/>
            </a:bodyPr>
            <a:lstStyle/>
            <a:p>
              <a:pPr lvl="0" algn="ctr" defTabSz="342991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inkin Sans 400 Regular"/>
                  <a:ea typeface="Sinkin Sans 400 Regular"/>
                  <a:cs typeface="Sinkin Sans 400 Regular"/>
                  <a:sym typeface="Sinkin Sans 400 Regular"/>
                </a:defRPr>
              </a:pPr>
              <a:endParaRPr sz="2251"/>
            </a:p>
          </p:txBody>
        </p:sp>
      </p:grpSp>
      <p:grpSp>
        <p:nvGrpSpPr>
          <p:cNvPr id="5" name="Group 29"/>
          <p:cNvGrpSpPr/>
          <p:nvPr userDrawn="1"/>
        </p:nvGrpSpPr>
        <p:grpSpPr>
          <a:xfrm>
            <a:off x="7886478" y="4395527"/>
            <a:ext cx="378340" cy="346346"/>
            <a:chOff x="1166868" y="2106605"/>
            <a:chExt cx="780242" cy="714264"/>
          </a:xfrm>
        </p:grpSpPr>
        <p:sp>
          <p:nvSpPr>
            <p:cNvPr id="31" name="Shape 1716"/>
            <p:cNvSpPr/>
            <p:nvPr/>
          </p:nvSpPr>
          <p:spPr>
            <a:xfrm>
              <a:off x="1166868" y="2106605"/>
              <a:ext cx="714263" cy="714264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 defTabSz="342991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inkin Sans 400 Regular"/>
                  <a:ea typeface="Sinkin Sans 400 Regular"/>
                  <a:cs typeface="Sinkin Sans 400 Regular"/>
                  <a:sym typeface="Sinkin Sans 400 Regular"/>
                </a:defRPr>
              </a:pPr>
              <a:endParaRPr sz="2251"/>
            </a:p>
          </p:txBody>
        </p:sp>
        <p:sp>
          <p:nvSpPr>
            <p:cNvPr id="32" name="Shape 1934"/>
            <p:cNvSpPr/>
            <p:nvPr/>
          </p:nvSpPr>
          <p:spPr>
            <a:xfrm>
              <a:off x="1353147" y="2189791"/>
              <a:ext cx="593963" cy="623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302" extrusionOk="0">
                  <a:moveTo>
                    <a:pt x="7816" y="21302"/>
                  </a:moveTo>
                  <a:cubicBezTo>
                    <a:pt x="7132" y="21302"/>
                    <a:pt x="6483" y="20993"/>
                    <a:pt x="6068" y="20461"/>
                  </a:cubicBezTo>
                  <a:lnTo>
                    <a:pt x="445" y="13277"/>
                  </a:lnTo>
                  <a:cubicBezTo>
                    <a:pt x="-287" y="12344"/>
                    <a:pt x="-97" y="11016"/>
                    <a:pt x="870" y="10308"/>
                  </a:cubicBezTo>
                  <a:cubicBezTo>
                    <a:pt x="1838" y="9597"/>
                    <a:pt x="3211" y="9785"/>
                    <a:pt x="3943" y="10719"/>
                  </a:cubicBezTo>
                  <a:lnTo>
                    <a:pt x="7643" y="15442"/>
                  </a:lnTo>
                  <a:lnTo>
                    <a:pt x="16946" y="999"/>
                  </a:lnTo>
                  <a:cubicBezTo>
                    <a:pt x="17586" y="6"/>
                    <a:pt x="18940" y="-298"/>
                    <a:pt x="19969" y="321"/>
                  </a:cubicBezTo>
                  <a:cubicBezTo>
                    <a:pt x="20997" y="939"/>
                    <a:pt x="21313" y="2248"/>
                    <a:pt x="20671" y="3243"/>
                  </a:cubicBezTo>
                  <a:lnTo>
                    <a:pt x="9680" y="20301"/>
                  </a:lnTo>
                  <a:cubicBezTo>
                    <a:pt x="9299" y="20896"/>
                    <a:pt x="8639" y="21267"/>
                    <a:pt x="7917" y="21299"/>
                  </a:cubicBezTo>
                  <a:cubicBezTo>
                    <a:pt x="7882" y="21302"/>
                    <a:pt x="7851" y="21302"/>
                    <a:pt x="7816" y="2130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3656" tIns="43656" rIns="43656" bIns="43656" numCol="1" anchor="ctr">
              <a:noAutofit/>
            </a:bodyPr>
            <a:lstStyle/>
            <a:p>
              <a:pPr lvl="0" algn="ctr" defTabSz="342991">
                <a:lnSpc>
                  <a:spcPct val="100000"/>
                </a:lnSpc>
                <a:spcBef>
                  <a:spcPts val="0"/>
                </a:spcBef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inkin Sans 400 Regular"/>
                  <a:ea typeface="Sinkin Sans 400 Regular"/>
                  <a:cs typeface="Sinkin Sans 400 Regular"/>
                  <a:sym typeface="Sinkin Sans 400 Regular"/>
                </a:defRPr>
              </a:pPr>
              <a:endParaRPr sz="2251"/>
            </a:p>
          </p:txBody>
        </p:sp>
      </p:grpSp>
      <p:sp>
        <p:nvSpPr>
          <p:cNvPr id="35" name="Shape 1737"/>
          <p:cNvSpPr/>
          <p:nvPr/>
        </p:nvSpPr>
        <p:spPr>
          <a:xfrm>
            <a:off x="1619082" y="1973307"/>
            <a:ext cx="2329087" cy="41226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29" y="17270"/>
                </a:moveTo>
                <a:cubicBezTo>
                  <a:pt x="10800" y="17270"/>
                  <a:pt x="6436" y="17270"/>
                  <a:pt x="4253" y="17270"/>
                </a:cubicBezTo>
                <a:cubicBezTo>
                  <a:pt x="2071" y="17270"/>
                  <a:pt x="2071" y="17270"/>
                  <a:pt x="2071" y="17270"/>
                </a:cubicBezTo>
                <a:cubicBezTo>
                  <a:pt x="2071" y="9999"/>
                  <a:pt x="2071" y="6362"/>
                  <a:pt x="2071" y="4542"/>
                </a:cubicBezTo>
                <a:cubicBezTo>
                  <a:pt x="2071" y="2679"/>
                  <a:pt x="2071" y="2679"/>
                  <a:pt x="2071" y="2679"/>
                </a:cubicBezTo>
                <a:cubicBezTo>
                  <a:pt x="10800" y="2679"/>
                  <a:pt x="15164" y="2679"/>
                  <a:pt x="17347" y="2679"/>
                </a:cubicBezTo>
                <a:cubicBezTo>
                  <a:pt x="19529" y="2679"/>
                  <a:pt x="19529" y="2679"/>
                  <a:pt x="19529" y="2679"/>
                </a:cubicBezTo>
                <a:cubicBezTo>
                  <a:pt x="19529" y="3607"/>
                  <a:pt x="19529" y="4535"/>
                  <a:pt x="19529" y="5463"/>
                </a:cubicBezTo>
                <a:cubicBezTo>
                  <a:pt x="19529" y="8083"/>
                  <a:pt x="19529" y="10703"/>
                  <a:pt x="19529" y="13323"/>
                </a:cubicBezTo>
                <a:cubicBezTo>
                  <a:pt x="20564" y="13323"/>
                  <a:pt x="21082" y="13323"/>
                  <a:pt x="21341" y="13323"/>
                </a:cubicBezTo>
                <a:cubicBezTo>
                  <a:pt x="21600" y="13323"/>
                  <a:pt x="21600" y="13323"/>
                  <a:pt x="21600" y="13323"/>
                </a:cubicBezTo>
                <a:cubicBezTo>
                  <a:pt x="21600" y="9615"/>
                  <a:pt x="21600" y="5906"/>
                  <a:pt x="21600" y="2198"/>
                </a:cubicBezTo>
                <a:cubicBezTo>
                  <a:pt x="21600" y="2023"/>
                  <a:pt x="21600" y="1849"/>
                  <a:pt x="21600" y="1674"/>
                </a:cubicBezTo>
                <a:cubicBezTo>
                  <a:pt x="21600" y="837"/>
                  <a:pt x="20121" y="0"/>
                  <a:pt x="18641" y="0"/>
                </a:cubicBezTo>
                <a:cubicBezTo>
                  <a:pt x="2663" y="0"/>
                  <a:pt x="2663" y="0"/>
                  <a:pt x="2663" y="0"/>
                </a:cubicBezTo>
                <a:cubicBezTo>
                  <a:pt x="1184" y="0"/>
                  <a:pt x="0" y="837"/>
                  <a:pt x="0" y="1674"/>
                </a:cubicBezTo>
                <a:cubicBezTo>
                  <a:pt x="0" y="20093"/>
                  <a:pt x="0" y="20093"/>
                  <a:pt x="0" y="20093"/>
                </a:cubicBezTo>
                <a:cubicBezTo>
                  <a:pt x="0" y="20930"/>
                  <a:pt x="1184" y="21600"/>
                  <a:pt x="2663" y="21600"/>
                </a:cubicBezTo>
                <a:cubicBezTo>
                  <a:pt x="18641" y="21600"/>
                  <a:pt x="18641" y="21600"/>
                  <a:pt x="18641" y="21600"/>
                </a:cubicBezTo>
                <a:cubicBezTo>
                  <a:pt x="20121" y="21600"/>
                  <a:pt x="21600" y="20930"/>
                  <a:pt x="21600" y="20093"/>
                </a:cubicBezTo>
                <a:cubicBezTo>
                  <a:pt x="21600" y="13228"/>
                  <a:pt x="21600" y="13228"/>
                  <a:pt x="21600" y="13228"/>
                </a:cubicBezTo>
                <a:cubicBezTo>
                  <a:pt x="20564" y="13228"/>
                  <a:pt x="20047" y="13228"/>
                  <a:pt x="19788" y="13228"/>
                </a:cubicBezTo>
                <a:cubicBezTo>
                  <a:pt x="19529" y="13228"/>
                  <a:pt x="19529" y="13228"/>
                  <a:pt x="19529" y="13228"/>
                </a:cubicBezTo>
                <a:lnTo>
                  <a:pt x="19529" y="17270"/>
                </a:lnTo>
                <a:close/>
                <a:moveTo>
                  <a:pt x="16866" y="1005"/>
                </a:moveTo>
                <a:cubicBezTo>
                  <a:pt x="17162" y="1005"/>
                  <a:pt x="17753" y="1172"/>
                  <a:pt x="17753" y="1507"/>
                </a:cubicBezTo>
                <a:cubicBezTo>
                  <a:pt x="17753" y="1674"/>
                  <a:pt x="17162" y="1842"/>
                  <a:pt x="16866" y="1842"/>
                </a:cubicBezTo>
                <a:cubicBezTo>
                  <a:pt x="16570" y="1842"/>
                  <a:pt x="16274" y="1674"/>
                  <a:pt x="16274" y="1507"/>
                </a:cubicBezTo>
                <a:cubicBezTo>
                  <a:pt x="16274" y="1172"/>
                  <a:pt x="16570" y="1005"/>
                  <a:pt x="16866" y="1005"/>
                </a:cubicBezTo>
                <a:close/>
                <a:moveTo>
                  <a:pt x="7101" y="1172"/>
                </a:moveTo>
                <a:cubicBezTo>
                  <a:pt x="10800" y="1172"/>
                  <a:pt x="12649" y="1172"/>
                  <a:pt x="13574" y="1172"/>
                </a:cubicBezTo>
                <a:cubicBezTo>
                  <a:pt x="14499" y="1172"/>
                  <a:pt x="14499" y="1172"/>
                  <a:pt x="14499" y="1172"/>
                </a:cubicBezTo>
                <a:cubicBezTo>
                  <a:pt x="14499" y="1423"/>
                  <a:pt x="14499" y="1549"/>
                  <a:pt x="14499" y="1612"/>
                </a:cubicBezTo>
                <a:cubicBezTo>
                  <a:pt x="14499" y="1674"/>
                  <a:pt x="14499" y="1674"/>
                  <a:pt x="14499" y="1674"/>
                </a:cubicBezTo>
                <a:cubicBezTo>
                  <a:pt x="10800" y="1674"/>
                  <a:pt x="8951" y="1674"/>
                  <a:pt x="8026" y="1674"/>
                </a:cubicBezTo>
                <a:cubicBezTo>
                  <a:pt x="7101" y="1674"/>
                  <a:pt x="7101" y="1674"/>
                  <a:pt x="7101" y="1674"/>
                </a:cubicBezTo>
                <a:lnTo>
                  <a:pt x="7101" y="1172"/>
                </a:lnTo>
                <a:close/>
                <a:moveTo>
                  <a:pt x="14203" y="19926"/>
                </a:moveTo>
                <a:cubicBezTo>
                  <a:pt x="10800" y="19926"/>
                  <a:pt x="9099" y="19926"/>
                  <a:pt x="8248" y="19926"/>
                </a:cubicBezTo>
                <a:cubicBezTo>
                  <a:pt x="7397" y="19926"/>
                  <a:pt x="7397" y="19926"/>
                  <a:pt x="7397" y="19926"/>
                </a:cubicBezTo>
                <a:cubicBezTo>
                  <a:pt x="7397" y="19340"/>
                  <a:pt x="7397" y="19047"/>
                  <a:pt x="7397" y="18900"/>
                </a:cubicBezTo>
                <a:cubicBezTo>
                  <a:pt x="7397" y="18753"/>
                  <a:pt x="7397" y="18753"/>
                  <a:pt x="7397" y="18753"/>
                </a:cubicBezTo>
                <a:cubicBezTo>
                  <a:pt x="10800" y="18753"/>
                  <a:pt x="12501" y="18753"/>
                  <a:pt x="13352" y="18753"/>
                </a:cubicBezTo>
                <a:cubicBezTo>
                  <a:pt x="14203" y="18753"/>
                  <a:pt x="14203" y="18753"/>
                  <a:pt x="14203" y="18753"/>
                </a:cubicBezTo>
                <a:lnTo>
                  <a:pt x="14203" y="19926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4298" rIns="34298"/>
          <a:lstStyle/>
          <a:p>
            <a:pPr lvl="0" algn="ctr" defTabSz="342991">
              <a:lnSpc>
                <a:spcPct val="100000"/>
              </a:lnSpc>
              <a:spcBef>
                <a:spcPts val="0"/>
              </a:spcBef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inkin Sans 400 Regular"/>
                <a:ea typeface="Sinkin Sans 400 Regular"/>
                <a:cs typeface="Sinkin Sans 400 Regular"/>
                <a:sym typeface="Sinkin Sans 400 Regular"/>
              </a:defRPr>
            </a:pPr>
            <a:endParaRPr sz="2251"/>
          </a:p>
        </p:txBody>
      </p:sp>
      <p:sp>
        <p:nvSpPr>
          <p:cNvPr id="47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1828801" y="2453919"/>
            <a:ext cx="1920740" cy="2849218"/>
          </a:xfrm>
          <a:prstGeom prst="rect">
            <a:avLst/>
          </a:prstGeom>
          <a:noFill/>
          <a:ln w="6350">
            <a:noFill/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GB" dirty="0"/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40" hasCustomPrompt="1"/>
          </p:nvPr>
        </p:nvSpPr>
        <p:spPr>
          <a:xfrm>
            <a:off x="4696239" y="3086089"/>
            <a:ext cx="2473031" cy="721552"/>
          </a:xfrm>
        </p:spPr>
        <p:txBody>
          <a:bodyPr lIns="0" tIns="0" rIns="0" bIns="0" anchor="t">
            <a:normAutofit/>
          </a:bodyPr>
          <a:lstStyle>
            <a:lvl1pPr marL="0" indent="0" algn="r">
              <a:lnSpc>
                <a:spcPts val="1275"/>
              </a:lnSpc>
              <a:buNone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id-ID" dirty="0"/>
              <a:t>Click to edit Master text  styles lorem ipsum dolor sit amet aleh pue h om alah hai meutuwah ka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41" hasCustomPrompt="1"/>
          </p:nvPr>
        </p:nvSpPr>
        <p:spPr>
          <a:xfrm>
            <a:off x="4897043" y="2619405"/>
            <a:ext cx="1675347" cy="303488"/>
          </a:xfrm>
        </p:spPr>
        <p:txBody>
          <a:bodyPr lIns="0" tIns="0" rIns="0" bIns="0" anchor="ctr">
            <a:normAutofit/>
          </a:bodyPr>
          <a:lstStyle>
            <a:lvl1pPr marL="0" indent="0" algn="r">
              <a:lnSpc>
                <a:spcPts val="1275"/>
              </a:lnSpc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id-ID" dirty="0"/>
              <a:t>Info Portofolio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42" hasCustomPrompt="1"/>
          </p:nvPr>
        </p:nvSpPr>
        <p:spPr>
          <a:xfrm>
            <a:off x="4696239" y="4942361"/>
            <a:ext cx="2473031" cy="721552"/>
          </a:xfrm>
        </p:spPr>
        <p:txBody>
          <a:bodyPr lIns="0" tIns="0" rIns="0" bIns="0" anchor="t">
            <a:normAutofit/>
          </a:bodyPr>
          <a:lstStyle>
            <a:lvl1pPr marL="0" indent="0" algn="r">
              <a:lnSpc>
                <a:spcPts val="1275"/>
              </a:lnSpc>
              <a:buNone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id-ID" dirty="0"/>
              <a:t>Click to edit Master text  styles lorem ipsum dolor sit amet aleh pue h om alah hai meutuwah ka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43" hasCustomPrompt="1"/>
          </p:nvPr>
        </p:nvSpPr>
        <p:spPr>
          <a:xfrm>
            <a:off x="4897043" y="4422337"/>
            <a:ext cx="1675347" cy="303488"/>
          </a:xfrm>
        </p:spPr>
        <p:txBody>
          <a:bodyPr lIns="0" tIns="0" rIns="0" bIns="0" anchor="ctr">
            <a:normAutofit/>
          </a:bodyPr>
          <a:lstStyle>
            <a:lvl1pPr marL="0" indent="0" algn="r">
              <a:lnSpc>
                <a:spcPts val="1275"/>
              </a:lnSpc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id-ID" dirty="0"/>
              <a:t>Info Portofolio</a:t>
            </a:r>
          </a:p>
        </p:txBody>
      </p:sp>
      <p:sp>
        <p:nvSpPr>
          <p:cNvPr id="51" name="Text Placeholder 17"/>
          <p:cNvSpPr>
            <a:spLocks noGrp="1"/>
          </p:cNvSpPr>
          <p:nvPr>
            <p:ph type="body" sz="quarter" idx="44" hasCustomPrompt="1"/>
          </p:nvPr>
        </p:nvSpPr>
        <p:spPr>
          <a:xfrm>
            <a:off x="7886477" y="4953688"/>
            <a:ext cx="2516480" cy="721552"/>
          </a:xfr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1275"/>
              </a:lnSpc>
              <a:buNone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id-ID" dirty="0"/>
              <a:t>Click to edit Master text  styles lorem ipsum dolor sit amet aleh pue h om alah hai meutuwah ka abeh cara pen</a:t>
            </a: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45" hasCustomPrompt="1"/>
          </p:nvPr>
        </p:nvSpPr>
        <p:spPr>
          <a:xfrm>
            <a:off x="8413753" y="4433664"/>
            <a:ext cx="1887607" cy="303488"/>
          </a:xfrm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ts val="1275"/>
              </a:lnSpc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id-ID" dirty="0"/>
              <a:t>Info Portofolio</a:t>
            </a:r>
          </a:p>
        </p:txBody>
      </p:sp>
    </p:spTree>
    <p:extLst>
      <p:ext uri="{BB962C8B-B14F-4D97-AF65-F5344CB8AC3E}">
        <p14:creationId xmlns:p14="http://schemas.microsoft.com/office/powerpoint/2010/main" val="264190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/>
      <p:bldP spid="47" grpId="0"/>
      <p:bldP spid="4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hone-white.png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9523" y="2152649"/>
            <a:ext cx="2032000" cy="4019551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0" y="381000"/>
            <a:ext cx="9144000" cy="535812"/>
          </a:xfrm>
        </p:spPr>
        <p:txBody>
          <a:bodyPr>
            <a:noAutofit/>
          </a:bodyPr>
          <a:lstStyle>
            <a:lvl1pPr algn="ctr">
              <a:defRPr sz="2026" b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1524000" y="996517"/>
            <a:ext cx="9144000" cy="248082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ts val="1050"/>
              </a:lnSpc>
              <a:buNone/>
              <a:defRPr sz="75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GB" dirty="0"/>
              <a:t>write your relevant text here</a:t>
            </a:r>
          </a:p>
        </p:txBody>
      </p:sp>
      <p:sp>
        <p:nvSpPr>
          <p:cNvPr id="9" name="Content Placeholder 20"/>
          <p:cNvSpPr>
            <a:spLocks noGrp="1"/>
          </p:cNvSpPr>
          <p:nvPr>
            <p:ph sz="quarter" idx="16"/>
          </p:nvPr>
        </p:nvSpPr>
        <p:spPr>
          <a:xfrm>
            <a:off x="4526039" y="2590800"/>
            <a:ext cx="2972575" cy="2286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4526039" y="2971802"/>
            <a:ext cx="5265949" cy="1126717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125"/>
              </a:lnSpc>
              <a:spcBef>
                <a:spcPts val="1125"/>
              </a:spcBef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2" name="Group 684"/>
          <p:cNvGrpSpPr/>
          <p:nvPr userDrawn="1"/>
        </p:nvGrpSpPr>
        <p:grpSpPr>
          <a:xfrm>
            <a:off x="4529039" y="4634270"/>
            <a:ext cx="455805" cy="455814"/>
            <a:chOff x="0" y="0"/>
            <a:chExt cx="911610" cy="911627"/>
          </a:xfrm>
        </p:grpSpPr>
        <p:sp>
          <p:nvSpPr>
            <p:cNvPr id="46" name="Shape 682"/>
            <p:cNvSpPr/>
            <p:nvPr/>
          </p:nvSpPr>
          <p:spPr>
            <a:xfrm>
              <a:off x="0" y="0"/>
              <a:ext cx="911611" cy="911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6" h="19807" extrusionOk="0">
                  <a:moveTo>
                    <a:pt x="7908" y="205"/>
                  </a:moveTo>
                  <a:cubicBezTo>
                    <a:pt x="13264" y="-897"/>
                    <a:pt x="18499" y="2552"/>
                    <a:pt x="19601" y="7908"/>
                  </a:cubicBezTo>
                  <a:cubicBezTo>
                    <a:pt x="20703" y="13265"/>
                    <a:pt x="17255" y="18500"/>
                    <a:pt x="11899" y="19602"/>
                  </a:cubicBezTo>
                  <a:cubicBezTo>
                    <a:pt x="6545" y="20703"/>
                    <a:pt x="1313" y="17258"/>
                    <a:pt x="207" y="11907"/>
                  </a:cubicBezTo>
                  <a:cubicBezTo>
                    <a:pt x="207" y="11904"/>
                    <a:pt x="206" y="11901"/>
                    <a:pt x="206" y="11899"/>
                  </a:cubicBezTo>
                  <a:cubicBezTo>
                    <a:pt x="-897" y="6543"/>
                    <a:pt x="2552" y="1307"/>
                    <a:pt x="7908" y="205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  <p:sp>
          <p:nvSpPr>
            <p:cNvPr id="47" name="Shape 683"/>
            <p:cNvSpPr/>
            <p:nvPr/>
          </p:nvSpPr>
          <p:spPr>
            <a:xfrm>
              <a:off x="291291" y="290673"/>
              <a:ext cx="278230" cy="313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49" y="14400"/>
                  </a:moveTo>
                  <a:lnTo>
                    <a:pt x="1079" y="14400"/>
                  </a:lnTo>
                  <a:cubicBezTo>
                    <a:pt x="333" y="14400"/>
                    <a:pt x="0" y="14938"/>
                    <a:pt x="0" y="15599"/>
                  </a:cubicBezTo>
                  <a:lnTo>
                    <a:pt x="0" y="21600"/>
                  </a:lnTo>
                  <a:lnTo>
                    <a:pt x="5400" y="21600"/>
                  </a:lnTo>
                  <a:lnTo>
                    <a:pt x="5400" y="15599"/>
                  </a:lnTo>
                  <a:cubicBezTo>
                    <a:pt x="5400" y="14938"/>
                    <a:pt x="4796" y="14400"/>
                    <a:pt x="4049" y="14400"/>
                  </a:cubicBezTo>
                  <a:close/>
                  <a:moveTo>
                    <a:pt x="12150" y="7200"/>
                  </a:moveTo>
                  <a:lnTo>
                    <a:pt x="9180" y="7200"/>
                  </a:lnTo>
                  <a:cubicBezTo>
                    <a:pt x="8434" y="7200"/>
                    <a:pt x="8099" y="7738"/>
                    <a:pt x="8099" y="8401"/>
                  </a:cubicBezTo>
                  <a:lnTo>
                    <a:pt x="8099" y="21600"/>
                  </a:lnTo>
                  <a:lnTo>
                    <a:pt x="13499" y="21600"/>
                  </a:lnTo>
                  <a:lnTo>
                    <a:pt x="13499" y="8401"/>
                  </a:lnTo>
                  <a:cubicBezTo>
                    <a:pt x="13499" y="7738"/>
                    <a:pt x="12895" y="7200"/>
                    <a:pt x="12150" y="7200"/>
                  </a:cubicBezTo>
                  <a:close/>
                  <a:moveTo>
                    <a:pt x="20251" y="0"/>
                  </a:moveTo>
                  <a:lnTo>
                    <a:pt x="17281" y="0"/>
                  </a:lnTo>
                  <a:cubicBezTo>
                    <a:pt x="16534" y="0"/>
                    <a:pt x="16200" y="538"/>
                    <a:pt x="16200" y="1201"/>
                  </a:cubicBezTo>
                  <a:lnTo>
                    <a:pt x="16200" y="21600"/>
                  </a:lnTo>
                  <a:lnTo>
                    <a:pt x="21600" y="21600"/>
                  </a:lnTo>
                  <a:lnTo>
                    <a:pt x="21600" y="1201"/>
                  </a:lnTo>
                  <a:cubicBezTo>
                    <a:pt x="21600" y="538"/>
                    <a:pt x="20995" y="0"/>
                    <a:pt x="2025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</p:grpSp>
      <p:grpSp>
        <p:nvGrpSpPr>
          <p:cNvPr id="3" name="Group 687"/>
          <p:cNvGrpSpPr/>
          <p:nvPr userDrawn="1"/>
        </p:nvGrpSpPr>
        <p:grpSpPr>
          <a:xfrm>
            <a:off x="7571957" y="4634270"/>
            <a:ext cx="455819" cy="455814"/>
            <a:chOff x="0" y="0"/>
            <a:chExt cx="911635" cy="911627"/>
          </a:xfrm>
        </p:grpSpPr>
        <p:sp>
          <p:nvSpPr>
            <p:cNvPr id="49" name="Shape 685"/>
            <p:cNvSpPr/>
            <p:nvPr/>
          </p:nvSpPr>
          <p:spPr>
            <a:xfrm>
              <a:off x="-1" y="-1"/>
              <a:ext cx="911637" cy="911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7" h="19806" extrusionOk="0">
                  <a:moveTo>
                    <a:pt x="7908" y="205"/>
                  </a:moveTo>
                  <a:cubicBezTo>
                    <a:pt x="13264" y="-897"/>
                    <a:pt x="18500" y="2551"/>
                    <a:pt x="19602" y="7907"/>
                  </a:cubicBezTo>
                  <a:cubicBezTo>
                    <a:pt x="20703" y="13264"/>
                    <a:pt x="17254" y="18499"/>
                    <a:pt x="11899" y="19601"/>
                  </a:cubicBezTo>
                  <a:cubicBezTo>
                    <a:pt x="6545" y="20703"/>
                    <a:pt x="1312" y="17258"/>
                    <a:pt x="207" y="11907"/>
                  </a:cubicBezTo>
                  <a:cubicBezTo>
                    <a:pt x="206" y="11904"/>
                    <a:pt x="206" y="11901"/>
                    <a:pt x="205" y="11898"/>
                  </a:cubicBezTo>
                  <a:cubicBezTo>
                    <a:pt x="-897" y="6542"/>
                    <a:pt x="2552" y="1307"/>
                    <a:pt x="7908" y="205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  <p:sp>
          <p:nvSpPr>
            <p:cNvPr id="50" name="Shape 686"/>
            <p:cNvSpPr/>
            <p:nvPr/>
          </p:nvSpPr>
          <p:spPr>
            <a:xfrm>
              <a:off x="259862" y="305627"/>
              <a:ext cx="391913" cy="313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43" y="10800"/>
                  </a:moveTo>
                  <a:cubicBezTo>
                    <a:pt x="17065" y="10800"/>
                    <a:pt x="16800" y="11898"/>
                    <a:pt x="16709" y="12419"/>
                  </a:cubicBezTo>
                  <a:cubicBezTo>
                    <a:pt x="16115" y="15817"/>
                    <a:pt x="13696" y="18359"/>
                    <a:pt x="10800" y="18359"/>
                  </a:cubicBezTo>
                  <a:cubicBezTo>
                    <a:pt x="9130" y="18359"/>
                    <a:pt x="7618" y="17514"/>
                    <a:pt x="6524" y="16146"/>
                  </a:cubicBezTo>
                  <a:cubicBezTo>
                    <a:pt x="6018" y="15513"/>
                    <a:pt x="5198" y="15513"/>
                    <a:pt x="4691" y="16146"/>
                  </a:cubicBezTo>
                  <a:cubicBezTo>
                    <a:pt x="4185" y="16779"/>
                    <a:pt x="4185" y="17804"/>
                    <a:pt x="4691" y="18437"/>
                  </a:cubicBezTo>
                  <a:cubicBezTo>
                    <a:pt x="6255" y="20391"/>
                    <a:pt x="8415" y="21600"/>
                    <a:pt x="10800" y="21600"/>
                  </a:cubicBezTo>
                  <a:cubicBezTo>
                    <a:pt x="14669" y="21600"/>
                    <a:pt x="17943" y="18421"/>
                    <a:pt x="19043" y="14039"/>
                  </a:cubicBezTo>
                  <a:lnTo>
                    <a:pt x="21600" y="14039"/>
                  </a:lnTo>
                  <a:lnTo>
                    <a:pt x="21600" y="10800"/>
                  </a:lnTo>
                  <a:cubicBezTo>
                    <a:pt x="21600" y="10800"/>
                    <a:pt x="18143" y="10800"/>
                    <a:pt x="18143" y="10800"/>
                  </a:cubicBezTo>
                  <a:close/>
                  <a:moveTo>
                    <a:pt x="4891" y="9180"/>
                  </a:moveTo>
                  <a:cubicBezTo>
                    <a:pt x="5484" y="5783"/>
                    <a:pt x="7904" y="3240"/>
                    <a:pt x="10800" y="3240"/>
                  </a:cubicBezTo>
                  <a:cubicBezTo>
                    <a:pt x="12470" y="3240"/>
                    <a:pt x="13982" y="4086"/>
                    <a:pt x="15076" y="5454"/>
                  </a:cubicBezTo>
                  <a:cubicBezTo>
                    <a:pt x="15582" y="6086"/>
                    <a:pt x="16404" y="6086"/>
                    <a:pt x="16909" y="5454"/>
                  </a:cubicBezTo>
                  <a:cubicBezTo>
                    <a:pt x="17415" y="4821"/>
                    <a:pt x="17415" y="3796"/>
                    <a:pt x="16909" y="3163"/>
                  </a:cubicBezTo>
                  <a:cubicBezTo>
                    <a:pt x="15346" y="1209"/>
                    <a:pt x="13186" y="0"/>
                    <a:pt x="10800" y="0"/>
                  </a:cubicBezTo>
                  <a:cubicBezTo>
                    <a:pt x="6931" y="0"/>
                    <a:pt x="3658" y="3178"/>
                    <a:pt x="2557" y="7560"/>
                  </a:cubicBezTo>
                  <a:lnTo>
                    <a:pt x="0" y="7560"/>
                  </a:lnTo>
                  <a:lnTo>
                    <a:pt x="0" y="10800"/>
                  </a:lnTo>
                  <a:lnTo>
                    <a:pt x="3457" y="10800"/>
                  </a:lnTo>
                  <a:cubicBezTo>
                    <a:pt x="4535" y="10800"/>
                    <a:pt x="4800" y="9702"/>
                    <a:pt x="4891" y="9180"/>
                  </a:cubicBezTo>
                  <a:close/>
                  <a:moveTo>
                    <a:pt x="7343" y="10800"/>
                  </a:moveTo>
                  <a:cubicBezTo>
                    <a:pt x="7343" y="13185"/>
                    <a:pt x="8891" y="15120"/>
                    <a:pt x="10800" y="15120"/>
                  </a:cubicBezTo>
                  <a:cubicBezTo>
                    <a:pt x="12709" y="15120"/>
                    <a:pt x="14255" y="13185"/>
                    <a:pt x="14255" y="10800"/>
                  </a:cubicBezTo>
                  <a:cubicBezTo>
                    <a:pt x="14255" y="8415"/>
                    <a:pt x="12709" y="6480"/>
                    <a:pt x="10800" y="6480"/>
                  </a:cubicBezTo>
                  <a:cubicBezTo>
                    <a:pt x="8891" y="6480"/>
                    <a:pt x="7343" y="8415"/>
                    <a:pt x="7343" y="108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</p:grpSp>
      <p:grpSp>
        <p:nvGrpSpPr>
          <p:cNvPr id="4" name="Group 690"/>
          <p:cNvGrpSpPr/>
          <p:nvPr userDrawn="1"/>
        </p:nvGrpSpPr>
        <p:grpSpPr>
          <a:xfrm>
            <a:off x="4529037" y="5478327"/>
            <a:ext cx="455809" cy="455814"/>
            <a:chOff x="0" y="0"/>
            <a:chExt cx="911618" cy="911627"/>
          </a:xfrm>
        </p:grpSpPr>
        <p:sp>
          <p:nvSpPr>
            <p:cNvPr id="52" name="Shape 688"/>
            <p:cNvSpPr/>
            <p:nvPr/>
          </p:nvSpPr>
          <p:spPr>
            <a:xfrm>
              <a:off x="-1" y="-1"/>
              <a:ext cx="911620" cy="911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7" h="19807" extrusionOk="0">
                  <a:moveTo>
                    <a:pt x="7907" y="205"/>
                  </a:moveTo>
                  <a:cubicBezTo>
                    <a:pt x="13264" y="-897"/>
                    <a:pt x="18498" y="2551"/>
                    <a:pt x="19601" y="7908"/>
                  </a:cubicBezTo>
                  <a:cubicBezTo>
                    <a:pt x="20703" y="13264"/>
                    <a:pt x="17254" y="18500"/>
                    <a:pt x="11898" y="19602"/>
                  </a:cubicBezTo>
                  <a:cubicBezTo>
                    <a:pt x="6545" y="20703"/>
                    <a:pt x="1312" y="17258"/>
                    <a:pt x="206" y="11907"/>
                  </a:cubicBezTo>
                  <a:cubicBezTo>
                    <a:pt x="206" y="11904"/>
                    <a:pt x="205" y="11901"/>
                    <a:pt x="204" y="11899"/>
                  </a:cubicBezTo>
                  <a:cubicBezTo>
                    <a:pt x="-897" y="6542"/>
                    <a:pt x="2551" y="1307"/>
                    <a:pt x="7907" y="205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  <p:sp>
          <p:nvSpPr>
            <p:cNvPr id="53" name="Shape 689"/>
            <p:cNvSpPr/>
            <p:nvPr/>
          </p:nvSpPr>
          <p:spPr>
            <a:xfrm>
              <a:off x="331710" y="251864"/>
              <a:ext cx="248199" cy="397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10476"/>
                  </a:moveTo>
                  <a:cubicBezTo>
                    <a:pt x="7579" y="10476"/>
                    <a:pt x="4968" y="8844"/>
                    <a:pt x="4968" y="6831"/>
                  </a:cubicBezTo>
                  <a:cubicBezTo>
                    <a:pt x="4968" y="4818"/>
                    <a:pt x="7579" y="3186"/>
                    <a:pt x="10801" y="3186"/>
                  </a:cubicBezTo>
                  <a:cubicBezTo>
                    <a:pt x="14021" y="3186"/>
                    <a:pt x="16632" y="4818"/>
                    <a:pt x="16632" y="6831"/>
                  </a:cubicBezTo>
                  <a:cubicBezTo>
                    <a:pt x="16632" y="8844"/>
                    <a:pt x="14021" y="10476"/>
                    <a:pt x="10801" y="10476"/>
                  </a:cubicBezTo>
                  <a:close/>
                  <a:moveTo>
                    <a:pt x="10801" y="0"/>
                  </a:moveTo>
                  <a:cubicBezTo>
                    <a:pt x="4835" y="0"/>
                    <a:pt x="0" y="3022"/>
                    <a:pt x="0" y="6749"/>
                  </a:cubicBezTo>
                  <a:cubicBezTo>
                    <a:pt x="0" y="13195"/>
                    <a:pt x="10801" y="21600"/>
                    <a:pt x="10801" y="21600"/>
                  </a:cubicBezTo>
                  <a:cubicBezTo>
                    <a:pt x="10801" y="21600"/>
                    <a:pt x="21600" y="13195"/>
                    <a:pt x="21600" y="6749"/>
                  </a:cubicBezTo>
                  <a:cubicBezTo>
                    <a:pt x="21600" y="3022"/>
                    <a:pt x="16765" y="0"/>
                    <a:pt x="1080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</p:grpSp>
      <p:grpSp>
        <p:nvGrpSpPr>
          <p:cNvPr id="5" name="Group 693"/>
          <p:cNvGrpSpPr/>
          <p:nvPr userDrawn="1"/>
        </p:nvGrpSpPr>
        <p:grpSpPr>
          <a:xfrm>
            <a:off x="7571967" y="5478327"/>
            <a:ext cx="455799" cy="455814"/>
            <a:chOff x="0" y="0"/>
            <a:chExt cx="911596" cy="911627"/>
          </a:xfrm>
        </p:grpSpPr>
        <p:sp>
          <p:nvSpPr>
            <p:cNvPr id="55" name="Shape 691"/>
            <p:cNvSpPr/>
            <p:nvPr/>
          </p:nvSpPr>
          <p:spPr>
            <a:xfrm>
              <a:off x="-1" y="0"/>
              <a:ext cx="911598" cy="911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6" h="19806" extrusionOk="0">
                  <a:moveTo>
                    <a:pt x="11898" y="19600"/>
                  </a:moveTo>
                  <a:cubicBezTo>
                    <a:pt x="6542" y="20703"/>
                    <a:pt x="1307" y="17254"/>
                    <a:pt x="205" y="11898"/>
                  </a:cubicBezTo>
                  <a:cubicBezTo>
                    <a:pt x="-897" y="6542"/>
                    <a:pt x="2551" y="1307"/>
                    <a:pt x="7908" y="205"/>
                  </a:cubicBezTo>
                  <a:cubicBezTo>
                    <a:pt x="13261" y="-897"/>
                    <a:pt x="18494" y="2548"/>
                    <a:pt x="19599" y="7899"/>
                  </a:cubicBezTo>
                  <a:cubicBezTo>
                    <a:pt x="19600" y="7902"/>
                    <a:pt x="19600" y="7905"/>
                    <a:pt x="19600" y="7907"/>
                  </a:cubicBezTo>
                  <a:cubicBezTo>
                    <a:pt x="20703" y="13263"/>
                    <a:pt x="17254" y="18499"/>
                    <a:pt x="11898" y="1960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  <p:sp>
          <p:nvSpPr>
            <p:cNvPr id="56" name="Shape 692"/>
            <p:cNvSpPr/>
            <p:nvPr/>
          </p:nvSpPr>
          <p:spPr>
            <a:xfrm>
              <a:off x="295953" y="290581"/>
              <a:ext cx="319690" cy="319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5497"/>
                  </a:moveTo>
                  <a:cubicBezTo>
                    <a:pt x="8207" y="15497"/>
                    <a:pt x="6104" y="13394"/>
                    <a:pt x="6104" y="10801"/>
                  </a:cubicBezTo>
                  <a:cubicBezTo>
                    <a:pt x="6104" y="8206"/>
                    <a:pt x="8207" y="6103"/>
                    <a:pt x="10800" y="6103"/>
                  </a:cubicBezTo>
                  <a:cubicBezTo>
                    <a:pt x="13395" y="6103"/>
                    <a:pt x="15497" y="8206"/>
                    <a:pt x="15497" y="10801"/>
                  </a:cubicBezTo>
                  <a:cubicBezTo>
                    <a:pt x="15497" y="13394"/>
                    <a:pt x="13395" y="15497"/>
                    <a:pt x="10800" y="15497"/>
                  </a:cubicBezTo>
                  <a:close/>
                  <a:moveTo>
                    <a:pt x="19522" y="10801"/>
                  </a:moveTo>
                  <a:cubicBezTo>
                    <a:pt x="19522" y="9454"/>
                    <a:pt x="20352" y="8390"/>
                    <a:pt x="21600" y="7659"/>
                  </a:cubicBezTo>
                  <a:cubicBezTo>
                    <a:pt x="21376" y="6908"/>
                    <a:pt x="21077" y="6187"/>
                    <a:pt x="20711" y="5509"/>
                  </a:cubicBezTo>
                  <a:cubicBezTo>
                    <a:pt x="19310" y="5876"/>
                    <a:pt x="18177" y="5328"/>
                    <a:pt x="17225" y="4375"/>
                  </a:cubicBezTo>
                  <a:cubicBezTo>
                    <a:pt x="16273" y="3423"/>
                    <a:pt x="15982" y="2288"/>
                    <a:pt x="16347" y="889"/>
                  </a:cubicBezTo>
                  <a:cubicBezTo>
                    <a:pt x="15671" y="522"/>
                    <a:pt x="14951" y="225"/>
                    <a:pt x="14198" y="0"/>
                  </a:cubicBezTo>
                  <a:cubicBezTo>
                    <a:pt x="13467" y="1248"/>
                    <a:pt x="12147" y="2078"/>
                    <a:pt x="10800" y="2078"/>
                  </a:cubicBezTo>
                  <a:cubicBezTo>
                    <a:pt x="9453" y="2078"/>
                    <a:pt x="8134" y="1248"/>
                    <a:pt x="7403" y="0"/>
                  </a:cubicBezTo>
                  <a:cubicBezTo>
                    <a:pt x="6651" y="225"/>
                    <a:pt x="5931" y="522"/>
                    <a:pt x="5253" y="889"/>
                  </a:cubicBezTo>
                  <a:cubicBezTo>
                    <a:pt x="5620" y="2288"/>
                    <a:pt x="5329" y="3422"/>
                    <a:pt x="4375" y="4375"/>
                  </a:cubicBezTo>
                  <a:cubicBezTo>
                    <a:pt x="3423" y="5328"/>
                    <a:pt x="2290" y="5876"/>
                    <a:pt x="890" y="5510"/>
                  </a:cubicBezTo>
                  <a:cubicBezTo>
                    <a:pt x="523" y="6187"/>
                    <a:pt x="224" y="6908"/>
                    <a:pt x="0" y="7659"/>
                  </a:cubicBezTo>
                  <a:cubicBezTo>
                    <a:pt x="1249" y="8390"/>
                    <a:pt x="2078" y="9454"/>
                    <a:pt x="2078" y="10801"/>
                  </a:cubicBezTo>
                  <a:cubicBezTo>
                    <a:pt x="2078" y="12146"/>
                    <a:pt x="1249" y="13467"/>
                    <a:pt x="0" y="14198"/>
                  </a:cubicBezTo>
                  <a:cubicBezTo>
                    <a:pt x="224" y="14950"/>
                    <a:pt x="523" y="15670"/>
                    <a:pt x="890" y="16348"/>
                  </a:cubicBezTo>
                  <a:cubicBezTo>
                    <a:pt x="2290" y="15981"/>
                    <a:pt x="3423" y="16272"/>
                    <a:pt x="4375" y="17226"/>
                  </a:cubicBezTo>
                  <a:cubicBezTo>
                    <a:pt x="5327" y="18178"/>
                    <a:pt x="5620" y="19312"/>
                    <a:pt x="5253" y="20711"/>
                  </a:cubicBezTo>
                  <a:cubicBezTo>
                    <a:pt x="5931" y="21078"/>
                    <a:pt x="6651" y="21377"/>
                    <a:pt x="7403" y="21600"/>
                  </a:cubicBezTo>
                  <a:cubicBezTo>
                    <a:pt x="8134" y="20352"/>
                    <a:pt x="9453" y="19524"/>
                    <a:pt x="10800" y="19524"/>
                  </a:cubicBezTo>
                  <a:cubicBezTo>
                    <a:pt x="12147" y="19524"/>
                    <a:pt x="13467" y="20352"/>
                    <a:pt x="14198" y="21600"/>
                  </a:cubicBezTo>
                  <a:cubicBezTo>
                    <a:pt x="14951" y="21376"/>
                    <a:pt x="15671" y="21078"/>
                    <a:pt x="16349" y="20711"/>
                  </a:cubicBezTo>
                  <a:cubicBezTo>
                    <a:pt x="15982" y="19312"/>
                    <a:pt x="16273" y="18178"/>
                    <a:pt x="17225" y="17226"/>
                  </a:cubicBezTo>
                  <a:cubicBezTo>
                    <a:pt x="18177" y="16272"/>
                    <a:pt x="19310" y="15724"/>
                    <a:pt x="20711" y="16091"/>
                  </a:cubicBezTo>
                  <a:cubicBezTo>
                    <a:pt x="21077" y="15413"/>
                    <a:pt x="21376" y="14693"/>
                    <a:pt x="21600" y="13941"/>
                  </a:cubicBezTo>
                  <a:cubicBezTo>
                    <a:pt x="20352" y="13210"/>
                    <a:pt x="19522" y="12146"/>
                    <a:pt x="19522" y="1080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</p:grpSp>
      <p:sp>
        <p:nvSpPr>
          <p:cNvPr id="57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2140155" y="2747968"/>
            <a:ext cx="1550736" cy="2828912"/>
          </a:xfr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59" name="Content Placeholder 20"/>
          <p:cNvSpPr>
            <a:spLocks noGrp="1"/>
          </p:cNvSpPr>
          <p:nvPr>
            <p:ph sz="quarter" idx="25"/>
          </p:nvPr>
        </p:nvSpPr>
        <p:spPr>
          <a:xfrm>
            <a:off x="5257582" y="4659024"/>
            <a:ext cx="1676837" cy="2286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6"/>
          </p:nvPr>
        </p:nvSpPr>
        <p:spPr>
          <a:xfrm>
            <a:off x="5257582" y="4887624"/>
            <a:ext cx="1981716" cy="359306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50000"/>
              </a:lnSpc>
              <a:spcBef>
                <a:spcPts val="1125"/>
              </a:spcBef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1" name="Content Placeholder 20"/>
          <p:cNvSpPr>
            <a:spLocks noGrp="1"/>
          </p:cNvSpPr>
          <p:nvPr>
            <p:ph sz="quarter" idx="27"/>
          </p:nvPr>
        </p:nvSpPr>
        <p:spPr>
          <a:xfrm>
            <a:off x="5257582" y="5503081"/>
            <a:ext cx="1676837" cy="2286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8"/>
          </p:nvPr>
        </p:nvSpPr>
        <p:spPr>
          <a:xfrm>
            <a:off x="5257582" y="5731681"/>
            <a:ext cx="1981716" cy="359306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50000"/>
              </a:lnSpc>
              <a:spcBef>
                <a:spcPts val="1125"/>
              </a:spcBef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3" name="Content Placeholder 20"/>
          <p:cNvSpPr>
            <a:spLocks noGrp="1"/>
          </p:cNvSpPr>
          <p:nvPr>
            <p:ph sz="quarter" idx="29"/>
          </p:nvPr>
        </p:nvSpPr>
        <p:spPr>
          <a:xfrm>
            <a:off x="8230155" y="4664037"/>
            <a:ext cx="1676837" cy="2286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30"/>
          </p:nvPr>
        </p:nvSpPr>
        <p:spPr>
          <a:xfrm>
            <a:off x="8230155" y="4892637"/>
            <a:ext cx="1981716" cy="359306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50000"/>
              </a:lnSpc>
              <a:spcBef>
                <a:spcPts val="1125"/>
              </a:spcBef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5" name="Content Placeholder 20"/>
          <p:cNvSpPr>
            <a:spLocks noGrp="1"/>
          </p:cNvSpPr>
          <p:nvPr>
            <p:ph sz="quarter" idx="31"/>
          </p:nvPr>
        </p:nvSpPr>
        <p:spPr>
          <a:xfrm>
            <a:off x="8230155" y="5508094"/>
            <a:ext cx="1676837" cy="2286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66" name="Text Placeholder 17"/>
          <p:cNvSpPr>
            <a:spLocks noGrp="1"/>
          </p:cNvSpPr>
          <p:nvPr>
            <p:ph type="body" sz="quarter" idx="32"/>
          </p:nvPr>
        </p:nvSpPr>
        <p:spPr>
          <a:xfrm>
            <a:off x="8230155" y="5736694"/>
            <a:ext cx="1981716" cy="359306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50000"/>
              </a:lnSpc>
              <a:spcBef>
                <a:spcPts val="1125"/>
              </a:spcBef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8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/>
      <p:bldP spid="59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985"/>
          <p:cNvSpPr/>
          <p:nvPr/>
        </p:nvSpPr>
        <p:spPr>
          <a:xfrm>
            <a:off x="8496637" y="2919555"/>
            <a:ext cx="562720" cy="5868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38110" tIns="38110" rIns="38110" bIns="38110" numCol="1" anchor="ctr">
            <a:noAutofit/>
          </a:bodyPr>
          <a:lstStyle/>
          <a:p>
            <a:pPr defTabSz="17146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/>
          </a:p>
        </p:txBody>
      </p:sp>
      <p:sp>
        <p:nvSpPr>
          <p:cNvPr id="21" name="Shape 988"/>
          <p:cNvSpPr/>
          <p:nvPr/>
        </p:nvSpPr>
        <p:spPr>
          <a:xfrm>
            <a:off x="4242089" y="2919555"/>
            <a:ext cx="562720" cy="58689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38110" tIns="38110" rIns="38110" bIns="38110" numCol="1" anchor="ctr">
            <a:noAutofit/>
          </a:bodyPr>
          <a:lstStyle/>
          <a:p>
            <a:pPr defTabSz="17146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/>
          </a:p>
        </p:txBody>
      </p:sp>
      <p:pic>
        <p:nvPicPr>
          <p:cNvPr id="34" name="phone-black.png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940401" y="2076143"/>
            <a:ext cx="1878071" cy="37150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phone-white.png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201877" y="2076143"/>
            <a:ext cx="1878071" cy="371505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0" y="381000"/>
            <a:ext cx="9144000" cy="535812"/>
          </a:xfrm>
        </p:spPr>
        <p:txBody>
          <a:bodyPr>
            <a:noAutofit/>
          </a:bodyPr>
          <a:lstStyle>
            <a:lvl1pPr algn="ctr">
              <a:defRPr sz="2026" b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1524000" y="996517"/>
            <a:ext cx="9144000" cy="248082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ts val="1050"/>
              </a:lnSpc>
              <a:buNone/>
              <a:defRPr sz="75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GB" dirty="0"/>
              <a:t>write your relevant text here</a:t>
            </a:r>
          </a:p>
        </p:txBody>
      </p:sp>
      <p:sp>
        <p:nvSpPr>
          <p:cNvPr id="9" name="Content Placeholder 20"/>
          <p:cNvSpPr>
            <a:spLocks noGrp="1"/>
          </p:cNvSpPr>
          <p:nvPr>
            <p:ph sz="quarter" idx="16"/>
          </p:nvPr>
        </p:nvSpPr>
        <p:spPr>
          <a:xfrm>
            <a:off x="4235465" y="3761939"/>
            <a:ext cx="1222355" cy="2286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4235466" y="4136872"/>
            <a:ext cx="1477849" cy="1126717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125"/>
              </a:lnSpc>
              <a:spcBef>
                <a:spcPts val="1125"/>
              </a:spcBef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7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2132567" y="2655766"/>
            <a:ext cx="1463421" cy="2590312"/>
          </a:xfr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24" hasCustomPrompt="1"/>
          </p:nvPr>
        </p:nvSpPr>
        <p:spPr>
          <a:xfrm>
            <a:off x="6416824" y="2655766"/>
            <a:ext cx="1448177" cy="2590312"/>
          </a:xfr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9" name="Content Placeholder 20"/>
          <p:cNvSpPr>
            <a:spLocks noGrp="1"/>
          </p:cNvSpPr>
          <p:nvPr>
            <p:ph sz="quarter" idx="25"/>
          </p:nvPr>
        </p:nvSpPr>
        <p:spPr>
          <a:xfrm>
            <a:off x="8569829" y="3761939"/>
            <a:ext cx="1222355" cy="2286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26"/>
          </p:nvPr>
        </p:nvSpPr>
        <p:spPr>
          <a:xfrm>
            <a:off x="8569830" y="4136872"/>
            <a:ext cx="1477849" cy="1126717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125"/>
              </a:lnSpc>
              <a:spcBef>
                <a:spcPts val="1125"/>
              </a:spcBef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27" hasCustomPrompt="1"/>
          </p:nvPr>
        </p:nvSpPr>
        <p:spPr>
          <a:xfrm>
            <a:off x="4293113" y="2982727"/>
            <a:ext cx="460675" cy="46055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26">
                <a:solidFill>
                  <a:schemeClr val="bg1"/>
                </a:solidFill>
                <a:latin typeface="Source Sans Pro Light"/>
              </a:defRPr>
            </a:lvl1pPr>
          </a:lstStyle>
          <a:p>
            <a:pPr lvl="0"/>
            <a:r>
              <a:rPr lang="en-US" dirty="0"/>
              <a:t>a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sz="quarter" idx="28" hasCustomPrompt="1"/>
          </p:nvPr>
        </p:nvSpPr>
        <p:spPr>
          <a:xfrm>
            <a:off x="8547661" y="2982727"/>
            <a:ext cx="460675" cy="46055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26">
                <a:solidFill>
                  <a:schemeClr val="bg1"/>
                </a:solidFill>
                <a:latin typeface="Source Sans Pro Light"/>
              </a:defRPr>
            </a:lvl1pPr>
          </a:lstStyle>
          <a:p>
            <a:pPr lvl="0"/>
            <a:r>
              <a:rPr lang="en-US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00460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16" grpId="0"/>
      <p:bldP spid="23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/>
      <p:bldP spid="42" grpId="0"/>
      <p:bldP spid="69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097"/>
          <p:cNvSpPr/>
          <p:nvPr/>
        </p:nvSpPr>
        <p:spPr>
          <a:xfrm>
            <a:off x="9396845" y="2544704"/>
            <a:ext cx="562721" cy="586899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38110" tIns="38110" rIns="38110" bIns="38110" numCol="1" anchor="ctr">
            <a:noAutofit/>
          </a:bodyPr>
          <a:lstStyle/>
          <a:p>
            <a:pPr defTabSz="17146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/>
          </a:p>
        </p:txBody>
      </p:sp>
      <p:sp>
        <p:nvSpPr>
          <p:cNvPr id="21" name="Shape 1100"/>
          <p:cNvSpPr/>
          <p:nvPr/>
        </p:nvSpPr>
        <p:spPr>
          <a:xfrm>
            <a:off x="4356428" y="2544704"/>
            <a:ext cx="562721" cy="586899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38110" tIns="38110" rIns="38110" bIns="38110" numCol="1" anchor="ctr">
            <a:noAutofit/>
          </a:bodyPr>
          <a:lstStyle/>
          <a:p>
            <a:pPr defTabSz="17146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/>
          </a:p>
        </p:txBody>
      </p:sp>
      <p:pic>
        <p:nvPicPr>
          <p:cNvPr id="27" name="tablet-black.png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250001" y="1675177"/>
            <a:ext cx="2597011" cy="3666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tablet-white.png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270060" y="1668561"/>
            <a:ext cx="2598677" cy="366837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0" y="381000"/>
            <a:ext cx="9144000" cy="535812"/>
          </a:xfrm>
        </p:spPr>
        <p:txBody>
          <a:bodyPr>
            <a:noAutofit/>
          </a:bodyPr>
          <a:lstStyle>
            <a:lvl1pPr algn="ctr">
              <a:defRPr sz="2026" b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1524000" y="996517"/>
            <a:ext cx="9144000" cy="248082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ts val="1050"/>
              </a:lnSpc>
              <a:buNone/>
              <a:defRPr sz="75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GB" dirty="0"/>
              <a:t>write your relevant text here</a:t>
            </a:r>
          </a:p>
        </p:txBody>
      </p:sp>
      <p:sp>
        <p:nvSpPr>
          <p:cNvPr id="9" name="Content Placeholder 20"/>
          <p:cNvSpPr>
            <a:spLocks noGrp="1"/>
          </p:cNvSpPr>
          <p:nvPr>
            <p:ph sz="quarter" idx="16"/>
          </p:nvPr>
        </p:nvSpPr>
        <p:spPr>
          <a:xfrm>
            <a:off x="4342943" y="3375152"/>
            <a:ext cx="1222355" cy="2286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4342944" y="3750085"/>
            <a:ext cx="1477849" cy="1126717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125"/>
              </a:lnSpc>
              <a:spcBef>
                <a:spcPts val="1125"/>
              </a:spcBef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7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1502319" y="2059870"/>
            <a:ext cx="2134156" cy="2896640"/>
          </a:xfr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69" name="Content Placeholder 20"/>
          <p:cNvSpPr>
            <a:spLocks noGrp="1"/>
          </p:cNvSpPr>
          <p:nvPr>
            <p:ph sz="quarter" idx="25"/>
          </p:nvPr>
        </p:nvSpPr>
        <p:spPr>
          <a:xfrm>
            <a:off x="9389416" y="3375152"/>
            <a:ext cx="1222355" cy="2286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26"/>
          </p:nvPr>
        </p:nvSpPr>
        <p:spPr>
          <a:xfrm>
            <a:off x="9389417" y="3750085"/>
            <a:ext cx="1477849" cy="1126717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125"/>
              </a:lnSpc>
              <a:spcBef>
                <a:spcPts val="1125"/>
              </a:spcBef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481429" y="2059870"/>
            <a:ext cx="2134156" cy="2896640"/>
          </a:xfr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8"/>
          </p:nvPr>
        </p:nvSpPr>
        <p:spPr>
          <a:xfrm>
            <a:off x="4447239" y="2647654"/>
            <a:ext cx="381099" cy="380999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251">
                <a:solidFill>
                  <a:schemeClr val="bg1"/>
                </a:solidFill>
                <a:latin typeface="Source Sans Pro Light"/>
              </a:defRPr>
            </a:lvl1pPr>
            <a:lvl2pPr>
              <a:defRPr sz="2251">
                <a:latin typeface="Source Sans Pro Light"/>
              </a:defRPr>
            </a:lvl2pPr>
            <a:lvl3pPr>
              <a:defRPr sz="2251">
                <a:latin typeface="Source Sans Pro Light"/>
              </a:defRPr>
            </a:lvl3pPr>
            <a:lvl4pPr>
              <a:defRPr sz="2251">
                <a:latin typeface="Source Sans Pro Light"/>
              </a:defRPr>
            </a:lvl4pPr>
            <a:lvl5pPr>
              <a:defRPr sz="2251">
                <a:latin typeface="Source Sans Pr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29"/>
          </p:nvPr>
        </p:nvSpPr>
        <p:spPr>
          <a:xfrm>
            <a:off x="9487655" y="2647654"/>
            <a:ext cx="381099" cy="380999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2251">
                <a:solidFill>
                  <a:schemeClr val="bg1"/>
                </a:solidFill>
                <a:latin typeface="Source Sans Pro Light"/>
              </a:defRPr>
            </a:lvl1pPr>
            <a:lvl2pPr>
              <a:defRPr sz="2251">
                <a:latin typeface="Source Sans Pro Light"/>
              </a:defRPr>
            </a:lvl2pPr>
            <a:lvl3pPr>
              <a:defRPr sz="2251">
                <a:latin typeface="Source Sans Pro Light"/>
              </a:defRPr>
            </a:lvl3pPr>
            <a:lvl4pPr>
              <a:defRPr sz="2251">
                <a:latin typeface="Source Sans Pro Light"/>
              </a:defRPr>
            </a:lvl4pPr>
            <a:lvl5pPr>
              <a:defRPr sz="2251">
                <a:latin typeface="Source Sans Pro Light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93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16" grpId="0"/>
      <p:bldP spid="23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/>
      <p:bldP spid="69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0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/>
      <p:bldP spid="3" grpId="0" build="p">
        <p:tmplLst>
          <p:tmpl lvl="1">
            <p:tnLst>
              <p:par>
                <p:cTn presetID="22" presetClass="entr" presetSubtype="8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8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tablet-black.png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797495" y="1675177"/>
            <a:ext cx="2597011" cy="36660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835"/>
          <p:cNvGrpSpPr/>
          <p:nvPr userDrawn="1"/>
        </p:nvGrpSpPr>
        <p:grpSpPr>
          <a:xfrm>
            <a:off x="8097381" y="2013907"/>
            <a:ext cx="455819" cy="455814"/>
            <a:chOff x="0" y="0"/>
            <a:chExt cx="911635" cy="911627"/>
          </a:xfrm>
        </p:grpSpPr>
        <p:sp>
          <p:nvSpPr>
            <p:cNvPr id="152" name="Shape 833"/>
            <p:cNvSpPr/>
            <p:nvPr/>
          </p:nvSpPr>
          <p:spPr>
            <a:xfrm>
              <a:off x="-1" y="-1"/>
              <a:ext cx="911637" cy="911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7" h="19806" extrusionOk="0">
                  <a:moveTo>
                    <a:pt x="7908" y="205"/>
                  </a:moveTo>
                  <a:cubicBezTo>
                    <a:pt x="13264" y="-897"/>
                    <a:pt x="18500" y="2551"/>
                    <a:pt x="19602" y="7907"/>
                  </a:cubicBezTo>
                  <a:cubicBezTo>
                    <a:pt x="20703" y="13264"/>
                    <a:pt x="17254" y="18499"/>
                    <a:pt x="11899" y="19601"/>
                  </a:cubicBezTo>
                  <a:cubicBezTo>
                    <a:pt x="6545" y="20703"/>
                    <a:pt x="1312" y="17258"/>
                    <a:pt x="207" y="11907"/>
                  </a:cubicBezTo>
                  <a:cubicBezTo>
                    <a:pt x="206" y="11904"/>
                    <a:pt x="206" y="11901"/>
                    <a:pt x="205" y="11898"/>
                  </a:cubicBezTo>
                  <a:cubicBezTo>
                    <a:pt x="-897" y="6542"/>
                    <a:pt x="2552" y="1307"/>
                    <a:pt x="7908" y="205"/>
                  </a:cubicBezTo>
                  <a:close/>
                </a:path>
              </a:pathLst>
            </a:custGeom>
            <a:solidFill>
              <a:srgbClr val="C0392B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  <p:sp>
          <p:nvSpPr>
            <p:cNvPr id="153" name="Shape 834"/>
            <p:cNvSpPr/>
            <p:nvPr/>
          </p:nvSpPr>
          <p:spPr>
            <a:xfrm>
              <a:off x="287863" y="322425"/>
              <a:ext cx="335910" cy="239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76" y="15428"/>
                  </a:moveTo>
                  <a:lnTo>
                    <a:pt x="8376" y="6172"/>
                  </a:lnTo>
                  <a:lnTo>
                    <a:pt x="13886" y="10798"/>
                  </a:lnTo>
                  <a:cubicBezTo>
                    <a:pt x="13886" y="10798"/>
                    <a:pt x="8376" y="15428"/>
                    <a:pt x="8376" y="15428"/>
                  </a:cubicBezTo>
                  <a:close/>
                  <a:moveTo>
                    <a:pt x="21600" y="3084"/>
                  </a:moveTo>
                  <a:lnTo>
                    <a:pt x="21600" y="1234"/>
                  </a:lnTo>
                  <a:cubicBezTo>
                    <a:pt x="21600" y="554"/>
                    <a:pt x="21205" y="0"/>
                    <a:pt x="20719" y="0"/>
                  </a:cubicBezTo>
                  <a:lnTo>
                    <a:pt x="881" y="0"/>
                  </a:lnTo>
                  <a:cubicBezTo>
                    <a:pt x="394" y="0"/>
                    <a:pt x="0" y="554"/>
                    <a:pt x="0" y="1234"/>
                  </a:cubicBezTo>
                  <a:lnTo>
                    <a:pt x="0" y="3084"/>
                  </a:lnTo>
                  <a:lnTo>
                    <a:pt x="2204" y="3084"/>
                  </a:lnTo>
                  <a:lnTo>
                    <a:pt x="2204" y="6172"/>
                  </a:lnTo>
                  <a:lnTo>
                    <a:pt x="0" y="6172"/>
                  </a:lnTo>
                  <a:lnTo>
                    <a:pt x="0" y="9256"/>
                  </a:lnTo>
                  <a:lnTo>
                    <a:pt x="2204" y="9256"/>
                  </a:lnTo>
                  <a:lnTo>
                    <a:pt x="2204" y="12344"/>
                  </a:lnTo>
                  <a:lnTo>
                    <a:pt x="0" y="12344"/>
                  </a:lnTo>
                  <a:lnTo>
                    <a:pt x="0" y="15428"/>
                  </a:lnTo>
                  <a:lnTo>
                    <a:pt x="2204" y="15428"/>
                  </a:lnTo>
                  <a:lnTo>
                    <a:pt x="2204" y="18516"/>
                  </a:lnTo>
                  <a:lnTo>
                    <a:pt x="0" y="18516"/>
                  </a:lnTo>
                  <a:lnTo>
                    <a:pt x="0" y="20366"/>
                  </a:lnTo>
                  <a:cubicBezTo>
                    <a:pt x="0" y="21046"/>
                    <a:pt x="394" y="21600"/>
                    <a:pt x="881" y="21600"/>
                  </a:cubicBezTo>
                  <a:lnTo>
                    <a:pt x="20719" y="21600"/>
                  </a:lnTo>
                  <a:cubicBezTo>
                    <a:pt x="21205" y="21600"/>
                    <a:pt x="21600" y="21046"/>
                    <a:pt x="21600" y="20366"/>
                  </a:cubicBezTo>
                  <a:lnTo>
                    <a:pt x="21600" y="18516"/>
                  </a:lnTo>
                  <a:lnTo>
                    <a:pt x="19396" y="18516"/>
                  </a:lnTo>
                  <a:lnTo>
                    <a:pt x="19396" y="15428"/>
                  </a:lnTo>
                  <a:lnTo>
                    <a:pt x="21600" y="15428"/>
                  </a:lnTo>
                  <a:lnTo>
                    <a:pt x="21600" y="12344"/>
                  </a:lnTo>
                  <a:lnTo>
                    <a:pt x="19396" y="12344"/>
                  </a:lnTo>
                  <a:lnTo>
                    <a:pt x="19396" y="9256"/>
                  </a:lnTo>
                  <a:lnTo>
                    <a:pt x="21600" y="9256"/>
                  </a:lnTo>
                  <a:lnTo>
                    <a:pt x="21600" y="6172"/>
                  </a:lnTo>
                  <a:lnTo>
                    <a:pt x="19396" y="6172"/>
                  </a:lnTo>
                  <a:lnTo>
                    <a:pt x="19396" y="3084"/>
                  </a:lnTo>
                  <a:cubicBezTo>
                    <a:pt x="19396" y="3084"/>
                    <a:pt x="21600" y="3084"/>
                    <a:pt x="21600" y="308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</p:grpSp>
      <p:grpSp>
        <p:nvGrpSpPr>
          <p:cNvPr id="3" name="Group 718"/>
          <p:cNvGrpSpPr/>
          <p:nvPr userDrawn="1"/>
        </p:nvGrpSpPr>
        <p:grpSpPr>
          <a:xfrm>
            <a:off x="3646768" y="2006289"/>
            <a:ext cx="455805" cy="455814"/>
            <a:chOff x="0" y="0"/>
            <a:chExt cx="911610" cy="911627"/>
          </a:xfrm>
        </p:grpSpPr>
        <p:sp>
          <p:nvSpPr>
            <p:cNvPr id="78" name="Shape 716"/>
            <p:cNvSpPr/>
            <p:nvPr/>
          </p:nvSpPr>
          <p:spPr>
            <a:xfrm>
              <a:off x="0" y="0"/>
              <a:ext cx="911611" cy="911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6" h="19807" extrusionOk="0">
                  <a:moveTo>
                    <a:pt x="7908" y="205"/>
                  </a:moveTo>
                  <a:cubicBezTo>
                    <a:pt x="13264" y="-897"/>
                    <a:pt x="18499" y="2552"/>
                    <a:pt x="19601" y="7908"/>
                  </a:cubicBezTo>
                  <a:cubicBezTo>
                    <a:pt x="20703" y="13265"/>
                    <a:pt x="17255" y="18500"/>
                    <a:pt x="11899" y="19602"/>
                  </a:cubicBezTo>
                  <a:cubicBezTo>
                    <a:pt x="6545" y="20703"/>
                    <a:pt x="1313" y="17258"/>
                    <a:pt x="207" y="11907"/>
                  </a:cubicBezTo>
                  <a:cubicBezTo>
                    <a:pt x="207" y="11904"/>
                    <a:pt x="206" y="11901"/>
                    <a:pt x="206" y="11899"/>
                  </a:cubicBezTo>
                  <a:cubicBezTo>
                    <a:pt x="-897" y="6543"/>
                    <a:pt x="2552" y="1307"/>
                    <a:pt x="7908" y="205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  <p:sp>
          <p:nvSpPr>
            <p:cNvPr id="79" name="Shape 717"/>
            <p:cNvSpPr/>
            <p:nvPr/>
          </p:nvSpPr>
          <p:spPr>
            <a:xfrm>
              <a:off x="334270" y="282472"/>
              <a:ext cx="243070" cy="33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086" extrusionOk="0">
                  <a:moveTo>
                    <a:pt x="21023" y="5250"/>
                  </a:moveTo>
                  <a:lnTo>
                    <a:pt x="7163" y="195"/>
                  </a:lnTo>
                  <a:cubicBezTo>
                    <a:pt x="5264" y="-514"/>
                    <a:pt x="1521" y="853"/>
                    <a:pt x="445" y="2057"/>
                  </a:cubicBezTo>
                  <a:cubicBezTo>
                    <a:pt x="-35" y="2595"/>
                    <a:pt x="0" y="2983"/>
                    <a:pt x="0" y="3203"/>
                  </a:cubicBezTo>
                  <a:lnTo>
                    <a:pt x="173" y="14619"/>
                  </a:lnTo>
                  <a:cubicBezTo>
                    <a:pt x="184" y="14862"/>
                    <a:pt x="614" y="15188"/>
                    <a:pt x="983" y="15348"/>
                  </a:cubicBezTo>
                  <a:cubicBezTo>
                    <a:pt x="1753" y="15682"/>
                    <a:pt x="13399" y="20826"/>
                    <a:pt x="13729" y="20972"/>
                  </a:cubicBezTo>
                  <a:cubicBezTo>
                    <a:pt x="13905" y="21051"/>
                    <a:pt x="14115" y="21086"/>
                    <a:pt x="14322" y="21086"/>
                  </a:cubicBezTo>
                  <a:cubicBezTo>
                    <a:pt x="14499" y="21086"/>
                    <a:pt x="14675" y="21058"/>
                    <a:pt x="14834" y="21002"/>
                  </a:cubicBezTo>
                  <a:cubicBezTo>
                    <a:pt x="15185" y="20881"/>
                    <a:pt x="15404" y="20645"/>
                    <a:pt x="15404" y="20388"/>
                  </a:cubicBezTo>
                  <a:lnTo>
                    <a:pt x="15404" y="8397"/>
                  </a:lnTo>
                  <a:cubicBezTo>
                    <a:pt x="15404" y="8148"/>
                    <a:pt x="15198" y="7917"/>
                    <a:pt x="14862" y="7792"/>
                  </a:cubicBezTo>
                  <a:lnTo>
                    <a:pt x="2263" y="2817"/>
                  </a:lnTo>
                  <a:cubicBezTo>
                    <a:pt x="2408" y="2620"/>
                    <a:pt x="2968" y="2205"/>
                    <a:pt x="3997" y="1825"/>
                  </a:cubicBezTo>
                  <a:cubicBezTo>
                    <a:pt x="5082" y="1422"/>
                    <a:pt x="5896" y="1574"/>
                    <a:pt x="6082" y="1625"/>
                  </a:cubicBezTo>
                  <a:cubicBezTo>
                    <a:pt x="6082" y="1625"/>
                    <a:pt x="18173" y="6203"/>
                    <a:pt x="18544" y="6339"/>
                  </a:cubicBezTo>
                  <a:cubicBezTo>
                    <a:pt x="18911" y="6476"/>
                    <a:pt x="18918" y="6495"/>
                    <a:pt x="18918" y="6729"/>
                  </a:cubicBezTo>
                  <a:cubicBezTo>
                    <a:pt x="18918" y="6961"/>
                    <a:pt x="18918" y="18107"/>
                    <a:pt x="18918" y="18107"/>
                  </a:cubicBezTo>
                  <a:cubicBezTo>
                    <a:pt x="18918" y="18674"/>
                    <a:pt x="19733" y="18906"/>
                    <a:pt x="20330" y="18906"/>
                  </a:cubicBezTo>
                  <a:cubicBezTo>
                    <a:pt x="20927" y="18906"/>
                    <a:pt x="21565" y="18493"/>
                    <a:pt x="21565" y="18107"/>
                  </a:cubicBezTo>
                  <a:lnTo>
                    <a:pt x="21565" y="5855"/>
                  </a:lnTo>
                  <a:cubicBezTo>
                    <a:pt x="21565" y="5605"/>
                    <a:pt x="21357" y="5375"/>
                    <a:pt x="21023" y="525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</p:grp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0" y="381000"/>
            <a:ext cx="9144000" cy="535812"/>
          </a:xfrm>
        </p:spPr>
        <p:txBody>
          <a:bodyPr>
            <a:noAutofit/>
          </a:bodyPr>
          <a:lstStyle>
            <a:lvl1pPr algn="ctr">
              <a:defRPr sz="2026" b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1524000" y="996517"/>
            <a:ext cx="9144000" cy="248082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ts val="1050"/>
              </a:lnSpc>
              <a:buNone/>
              <a:defRPr sz="75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GB" dirty="0"/>
              <a:t>write your relevant text here</a:t>
            </a:r>
          </a:p>
        </p:txBody>
      </p:sp>
      <p:sp>
        <p:nvSpPr>
          <p:cNvPr id="9" name="Content Placeholder 20"/>
          <p:cNvSpPr>
            <a:spLocks noGrp="1"/>
          </p:cNvSpPr>
          <p:nvPr>
            <p:ph sz="quarter" idx="16"/>
          </p:nvPr>
        </p:nvSpPr>
        <p:spPr>
          <a:xfrm>
            <a:off x="8763694" y="2006502"/>
            <a:ext cx="1421183" cy="2286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8763695" y="2250651"/>
            <a:ext cx="2134156" cy="332532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125"/>
              </a:lnSpc>
              <a:spcBef>
                <a:spcPts val="1125"/>
              </a:spcBef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7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5028922" y="2057400"/>
            <a:ext cx="2134156" cy="2869376"/>
          </a:xfr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grpSp>
        <p:nvGrpSpPr>
          <p:cNvPr id="4" name="Group 715"/>
          <p:cNvGrpSpPr/>
          <p:nvPr userDrawn="1"/>
        </p:nvGrpSpPr>
        <p:grpSpPr>
          <a:xfrm>
            <a:off x="3646717" y="4538461"/>
            <a:ext cx="455809" cy="455814"/>
            <a:chOff x="0" y="0"/>
            <a:chExt cx="911618" cy="911627"/>
          </a:xfrm>
        </p:grpSpPr>
        <p:sp>
          <p:nvSpPr>
            <p:cNvPr id="75" name="Shape 713"/>
            <p:cNvSpPr/>
            <p:nvPr/>
          </p:nvSpPr>
          <p:spPr>
            <a:xfrm>
              <a:off x="-1" y="-1"/>
              <a:ext cx="911620" cy="911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7" h="19807" extrusionOk="0">
                  <a:moveTo>
                    <a:pt x="7907" y="205"/>
                  </a:moveTo>
                  <a:cubicBezTo>
                    <a:pt x="13264" y="-897"/>
                    <a:pt x="18498" y="2551"/>
                    <a:pt x="19601" y="7908"/>
                  </a:cubicBezTo>
                  <a:cubicBezTo>
                    <a:pt x="20703" y="13264"/>
                    <a:pt x="17254" y="18500"/>
                    <a:pt x="11898" y="19602"/>
                  </a:cubicBezTo>
                  <a:cubicBezTo>
                    <a:pt x="6545" y="20703"/>
                    <a:pt x="1312" y="17258"/>
                    <a:pt x="206" y="11907"/>
                  </a:cubicBezTo>
                  <a:cubicBezTo>
                    <a:pt x="206" y="11904"/>
                    <a:pt x="205" y="11901"/>
                    <a:pt x="204" y="11899"/>
                  </a:cubicBezTo>
                  <a:cubicBezTo>
                    <a:pt x="-897" y="6542"/>
                    <a:pt x="2551" y="1307"/>
                    <a:pt x="7907" y="205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  <p:sp>
          <p:nvSpPr>
            <p:cNvPr id="76" name="Shape 714"/>
            <p:cNvSpPr/>
            <p:nvPr/>
          </p:nvSpPr>
          <p:spPr>
            <a:xfrm>
              <a:off x="325844" y="282472"/>
              <a:ext cx="259931" cy="33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205" extrusionOk="0">
                  <a:moveTo>
                    <a:pt x="5865" y="2548"/>
                  </a:moveTo>
                  <a:lnTo>
                    <a:pt x="5867" y="15695"/>
                  </a:lnTo>
                  <a:cubicBezTo>
                    <a:pt x="4944" y="15546"/>
                    <a:pt x="3872" y="15602"/>
                    <a:pt x="2808" y="15909"/>
                  </a:cubicBezTo>
                  <a:cubicBezTo>
                    <a:pt x="413" y="16599"/>
                    <a:pt x="-431" y="18279"/>
                    <a:pt x="203" y="19659"/>
                  </a:cubicBezTo>
                  <a:cubicBezTo>
                    <a:pt x="839" y="21041"/>
                    <a:pt x="2710" y="21600"/>
                    <a:pt x="5104" y="20909"/>
                  </a:cubicBezTo>
                  <a:cubicBezTo>
                    <a:pt x="7137" y="20323"/>
                    <a:pt x="8468" y="19024"/>
                    <a:pt x="8434" y="17799"/>
                  </a:cubicBezTo>
                  <a:cubicBezTo>
                    <a:pt x="8434" y="17799"/>
                    <a:pt x="8434" y="10827"/>
                    <a:pt x="8434" y="6940"/>
                  </a:cubicBezTo>
                  <a:lnTo>
                    <a:pt x="18567" y="5136"/>
                  </a:lnTo>
                  <a:lnTo>
                    <a:pt x="18567" y="13479"/>
                  </a:lnTo>
                  <a:cubicBezTo>
                    <a:pt x="17645" y="13330"/>
                    <a:pt x="16572" y="13386"/>
                    <a:pt x="15509" y="13693"/>
                  </a:cubicBezTo>
                  <a:cubicBezTo>
                    <a:pt x="13115" y="14384"/>
                    <a:pt x="12270" y="16064"/>
                    <a:pt x="12905" y="17443"/>
                  </a:cubicBezTo>
                  <a:cubicBezTo>
                    <a:pt x="13539" y="18825"/>
                    <a:pt x="15411" y="19384"/>
                    <a:pt x="17806" y="18694"/>
                  </a:cubicBezTo>
                  <a:cubicBezTo>
                    <a:pt x="19839" y="18107"/>
                    <a:pt x="21169" y="16808"/>
                    <a:pt x="21136" y="15583"/>
                  </a:cubicBezTo>
                  <a:lnTo>
                    <a:pt x="21136" y="0"/>
                  </a:lnTo>
                  <a:cubicBezTo>
                    <a:pt x="21136" y="0"/>
                    <a:pt x="5865" y="2548"/>
                    <a:pt x="5865" y="254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</p:grpSp>
      <p:grpSp>
        <p:nvGrpSpPr>
          <p:cNvPr id="5" name="Group 721"/>
          <p:cNvGrpSpPr/>
          <p:nvPr userDrawn="1"/>
        </p:nvGrpSpPr>
        <p:grpSpPr>
          <a:xfrm>
            <a:off x="8101899" y="3694405"/>
            <a:ext cx="455820" cy="455815"/>
            <a:chOff x="-1" y="-1"/>
            <a:chExt cx="911637" cy="911629"/>
          </a:xfrm>
        </p:grpSpPr>
        <p:sp>
          <p:nvSpPr>
            <p:cNvPr id="81" name="Shape 719"/>
            <p:cNvSpPr/>
            <p:nvPr/>
          </p:nvSpPr>
          <p:spPr>
            <a:xfrm>
              <a:off x="-1" y="-1"/>
              <a:ext cx="911637" cy="911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7" h="19806" extrusionOk="0">
                  <a:moveTo>
                    <a:pt x="7908" y="205"/>
                  </a:moveTo>
                  <a:cubicBezTo>
                    <a:pt x="13264" y="-897"/>
                    <a:pt x="18500" y="2551"/>
                    <a:pt x="19602" y="7907"/>
                  </a:cubicBezTo>
                  <a:cubicBezTo>
                    <a:pt x="20703" y="13264"/>
                    <a:pt x="17254" y="18499"/>
                    <a:pt x="11899" y="19601"/>
                  </a:cubicBezTo>
                  <a:cubicBezTo>
                    <a:pt x="6545" y="20703"/>
                    <a:pt x="1312" y="17258"/>
                    <a:pt x="207" y="11907"/>
                  </a:cubicBezTo>
                  <a:cubicBezTo>
                    <a:pt x="206" y="11904"/>
                    <a:pt x="206" y="11901"/>
                    <a:pt x="205" y="11898"/>
                  </a:cubicBezTo>
                  <a:cubicBezTo>
                    <a:pt x="-897" y="6542"/>
                    <a:pt x="2552" y="1307"/>
                    <a:pt x="7908" y="205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  <p:sp>
          <p:nvSpPr>
            <p:cNvPr id="82" name="Shape 720"/>
            <p:cNvSpPr/>
            <p:nvPr/>
          </p:nvSpPr>
          <p:spPr>
            <a:xfrm>
              <a:off x="287861" y="287871"/>
              <a:ext cx="335911" cy="335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5497"/>
                  </a:moveTo>
                  <a:cubicBezTo>
                    <a:pt x="8207" y="15497"/>
                    <a:pt x="6104" y="13394"/>
                    <a:pt x="6104" y="10801"/>
                  </a:cubicBezTo>
                  <a:cubicBezTo>
                    <a:pt x="6104" y="8206"/>
                    <a:pt x="8207" y="6103"/>
                    <a:pt x="10800" y="6103"/>
                  </a:cubicBezTo>
                  <a:cubicBezTo>
                    <a:pt x="13395" y="6103"/>
                    <a:pt x="15497" y="8206"/>
                    <a:pt x="15497" y="10801"/>
                  </a:cubicBezTo>
                  <a:cubicBezTo>
                    <a:pt x="15497" y="13394"/>
                    <a:pt x="13395" y="15497"/>
                    <a:pt x="10800" y="15497"/>
                  </a:cubicBezTo>
                  <a:close/>
                  <a:moveTo>
                    <a:pt x="19522" y="10801"/>
                  </a:moveTo>
                  <a:cubicBezTo>
                    <a:pt x="19522" y="9454"/>
                    <a:pt x="20352" y="8390"/>
                    <a:pt x="21600" y="7659"/>
                  </a:cubicBezTo>
                  <a:cubicBezTo>
                    <a:pt x="21376" y="6908"/>
                    <a:pt x="21077" y="6187"/>
                    <a:pt x="20711" y="5509"/>
                  </a:cubicBezTo>
                  <a:cubicBezTo>
                    <a:pt x="19310" y="5876"/>
                    <a:pt x="18177" y="5328"/>
                    <a:pt x="17225" y="4375"/>
                  </a:cubicBezTo>
                  <a:cubicBezTo>
                    <a:pt x="16273" y="3423"/>
                    <a:pt x="15982" y="2288"/>
                    <a:pt x="16347" y="889"/>
                  </a:cubicBezTo>
                  <a:cubicBezTo>
                    <a:pt x="15671" y="522"/>
                    <a:pt x="14951" y="224"/>
                    <a:pt x="14198" y="0"/>
                  </a:cubicBezTo>
                  <a:cubicBezTo>
                    <a:pt x="13467" y="1248"/>
                    <a:pt x="12147" y="2078"/>
                    <a:pt x="10800" y="2078"/>
                  </a:cubicBezTo>
                  <a:cubicBezTo>
                    <a:pt x="9453" y="2078"/>
                    <a:pt x="8134" y="1248"/>
                    <a:pt x="7403" y="0"/>
                  </a:cubicBezTo>
                  <a:cubicBezTo>
                    <a:pt x="6651" y="224"/>
                    <a:pt x="5931" y="522"/>
                    <a:pt x="5253" y="889"/>
                  </a:cubicBezTo>
                  <a:cubicBezTo>
                    <a:pt x="5620" y="2288"/>
                    <a:pt x="5329" y="3422"/>
                    <a:pt x="4375" y="4375"/>
                  </a:cubicBezTo>
                  <a:cubicBezTo>
                    <a:pt x="3423" y="5328"/>
                    <a:pt x="2290" y="5876"/>
                    <a:pt x="890" y="5510"/>
                  </a:cubicBezTo>
                  <a:cubicBezTo>
                    <a:pt x="523" y="6187"/>
                    <a:pt x="224" y="6908"/>
                    <a:pt x="0" y="7659"/>
                  </a:cubicBezTo>
                  <a:cubicBezTo>
                    <a:pt x="1249" y="8390"/>
                    <a:pt x="2078" y="9454"/>
                    <a:pt x="2078" y="10801"/>
                  </a:cubicBezTo>
                  <a:cubicBezTo>
                    <a:pt x="2078" y="12146"/>
                    <a:pt x="1249" y="13467"/>
                    <a:pt x="0" y="14198"/>
                  </a:cubicBezTo>
                  <a:cubicBezTo>
                    <a:pt x="224" y="14950"/>
                    <a:pt x="523" y="15670"/>
                    <a:pt x="890" y="16348"/>
                  </a:cubicBezTo>
                  <a:cubicBezTo>
                    <a:pt x="2290" y="15981"/>
                    <a:pt x="3423" y="16272"/>
                    <a:pt x="4375" y="17226"/>
                  </a:cubicBezTo>
                  <a:cubicBezTo>
                    <a:pt x="5327" y="18178"/>
                    <a:pt x="5620" y="19312"/>
                    <a:pt x="5253" y="20711"/>
                  </a:cubicBezTo>
                  <a:cubicBezTo>
                    <a:pt x="5931" y="21078"/>
                    <a:pt x="6651" y="21377"/>
                    <a:pt x="7403" y="21600"/>
                  </a:cubicBezTo>
                  <a:cubicBezTo>
                    <a:pt x="8134" y="20352"/>
                    <a:pt x="9453" y="19524"/>
                    <a:pt x="10800" y="19524"/>
                  </a:cubicBezTo>
                  <a:cubicBezTo>
                    <a:pt x="12147" y="19524"/>
                    <a:pt x="13467" y="20352"/>
                    <a:pt x="14198" y="21600"/>
                  </a:cubicBezTo>
                  <a:cubicBezTo>
                    <a:pt x="14951" y="21376"/>
                    <a:pt x="15671" y="21078"/>
                    <a:pt x="16349" y="20711"/>
                  </a:cubicBezTo>
                  <a:cubicBezTo>
                    <a:pt x="15982" y="19312"/>
                    <a:pt x="16273" y="18178"/>
                    <a:pt x="17225" y="17226"/>
                  </a:cubicBezTo>
                  <a:cubicBezTo>
                    <a:pt x="18177" y="16272"/>
                    <a:pt x="19310" y="15724"/>
                    <a:pt x="20711" y="16091"/>
                  </a:cubicBezTo>
                  <a:cubicBezTo>
                    <a:pt x="21077" y="15413"/>
                    <a:pt x="21376" y="14693"/>
                    <a:pt x="21600" y="13941"/>
                  </a:cubicBezTo>
                  <a:cubicBezTo>
                    <a:pt x="20352" y="13210"/>
                    <a:pt x="19522" y="12146"/>
                    <a:pt x="19522" y="1080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</p:grpSp>
      <p:grpSp>
        <p:nvGrpSpPr>
          <p:cNvPr id="6" name="Group 727"/>
          <p:cNvGrpSpPr/>
          <p:nvPr userDrawn="1"/>
        </p:nvGrpSpPr>
        <p:grpSpPr>
          <a:xfrm>
            <a:off x="8101908" y="4538463"/>
            <a:ext cx="455800" cy="455815"/>
            <a:chOff x="-1" y="0"/>
            <a:chExt cx="911598" cy="911628"/>
          </a:xfrm>
        </p:grpSpPr>
        <p:sp>
          <p:nvSpPr>
            <p:cNvPr id="87" name="Shape 725"/>
            <p:cNvSpPr/>
            <p:nvPr/>
          </p:nvSpPr>
          <p:spPr>
            <a:xfrm>
              <a:off x="-1" y="0"/>
              <a:ext cx="911598" cy="911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6" h="19806" extrusionOk="0">
                  <a:moveTo>
                    <a:pt x="11898" y="19600"/>
                  </a:moveTo>
                  <a:cubicBezTo>
                    <a:pt x="6542" y="20703"/>
                    <a:pt x="1307" y="17254"/>
                    <a:pt x="205" y="11898"/>
                  </a:cubicBezTo>
                  <a:cubicBezTo>
                    <a:pt x="-897" y="6542"/>
                    <a:pt x="2551" y="1307"/>
                    <a:pt x="7908" y="205"/>
                  </a:cubicBezTo>
                  <a:cubicBezTo>
                    <a:pt x="13261" y="-897"/>
                    <a:pt x="18494" y="2548"/>
                    <a:pt x="19599" y="7899"/>
                  </a:cubicBezTo>
                  <a:cubicBezTo>
                    <a:pt x="19600" y="7902"/>
                    <a:pt x="19600" y="7905"/>
                    <a:pt x="19600" y="7907"/>
                  </a:cubicBezTo>
                  <a:cubicBezTo>
                    <a:pt x="20703" y="13263"/>
                    <a:pt x="17254" y="18499"/>
                    <a:pt x="11898" y="1960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  <p:sp>
          <p:nvSpPr>
            <p:cNvPr id="88" name="Shape 726"/>
            <p:cNvSpPr/>
            <p:nvPr/>
          </p:nvSpPr>
          <p:spPr>
            <a:xfrm>
              <a:off x="287844" y="306407"/>
              <a:ext cx="335911" cy="29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471" extrusionOk="0">
                  <a:moveTo>
                    <a:pt x="2906" y="19280"/>
                  </a:moveTo>
                  <a:cubicBezTo>
                    <a:pt x="2683" y="19534"/>
                    <a:pt x="2683" y="19946"/>
                    <a:pt x="2906" y="20200"/>
                  </a:cubicBezTo>
                  <a:lnTo>
                    <a:pt x="3930" y="21326"/>
                  </a:lnTo>
                  <a:cubicBezTo>
                    <a:pt x="4154" y="21580"/>
                    <a:pt x="4510" y="21473"/>
                    <a:pt x="4734" y="21220"/>
                  </a:cubicBezTo>
                  <a:lnTo>
                    <a:pt x="10017" y="15372"/>
                  </a:lnTo>
                  <a:lnTo>
                    <a:pt x="8398" y="13299"/>
                  </a:lnTo>
                  <a:cubicBezTo>
                    <a:pt x="8398" y="13299"/>
                    <a:pt x="2906" y="19280"/>
                    <a:pt x="2906" y="19280"/>
                  </a:cubicBezTo>
                  <a:close/>
                  <a:moveTo>
                    <a:pt x="21387" y="2723"/>
                  </a:moveTo>
                  <a:cubicBezTo>
                    <a:pt x="21307" y="2125"/>
                    <a:pt x="21031" y="2252"/>
                    <a:pt x="20888" y="2505"/>
                  </a:cubicBezTo>
                  <a:cubicBezTo>
                    <a:pt x="20746" y="2758"/>
                    <a:pt x="20111" y="3840"/>
                    <a:pt x="19852" y="4329"/>
                  </a:cubicBezTo>
                  <a:cubicBezTo>
                    <a:pt x="19593" y="4815"/>
                    <a:pt x="18956" y="5772"/>
                    <a:pt x="17770" y="4826"/>
                  </a:cubicBezTo>
                  <a:cubicBezTo>
                    <a:pt x="16533" y="3843"/>
                    <a:pt x="16963" y="3157"/>
                    <a:pt x="17179" y="2694"/>
                  </a:cubicBezTo>
                  <a:cubicBezTo>
                    <a:pt x="17395" y="2232"/>
                    <a:pt x="18059" y="931"/>
                    <a:pt x="18155" y="768"/>
                  </a:cubicBezTo>
                  <a:cubicBezTo>
                    <a:pt x="18251" y="605"/>
                    <a:pt x="18139" y="129"/>
                    <a:pt x="17756" y="329"/>
                  </a:cubicBezTo>
                  <a:cubicBezTo>
                    <a:pt x="17372" y="527"/>
                    <a:pt x="15039" y="1572"/>
                    <a:pt x="14715" y="3066"/>
                  </a:cubicBezTo>
                  <a:cubicBezTo>
                    <a:pt x="14386" y="4590"/>
                    <a:pt x="14993" y="5950"/>
                    <a:pt x="13800" y="7301"/>
                  </a:cubicBezTo>
                  <a:lnTo>
                    <a:pt x="12355" y="8998"/>
                  </a:lnTo>
                  <a:lnTo>
                    <a:pt x="13806" y="10898"/>
                  </a:lnTo>
                  <a:lnTo>
                    <a:pt x="15589" y="8995"/>
                  </a:lnTo>
                  <a:cubicBezTo>
                    <a:pt x="16013" y="8514"/>
                    <a:pt x="16919" y="8048"/>
                    <a:pt x="17740" y="8257"/>
                  </a:cubicBezTo>
                  <a:cubicBezTo>
                    <a:pt x="19498" y="8705"/>
                    <a:pt x="20456" y="7962"/>
                    <a:pt x="21035" y="6733"/>
                  </a:cubicBezTo>
                  <a:cubicBezTo>
                    <a:pt x="21552" y="5635"/>
                    <a:pt x="21466" y="3322"/>
                    <a:pt x="21387" y="2723"/>
                  </a:cubicBezTo>
                  <a:close/>
                  <a:moveTo>
                    <a:pt x="9478" y="7592"/>
                  </a:moveTo>
                  <a:cubicBezTo>
                    <a:pt x="9350" y="7424"/>
                    <a:pt x="9189" y="7421"/>
                    <a:pt x="9050" y="7558"/>
                  </a:cubicBezTo>
                  <a:lnTo>
                    <a:pt x="7506" y="9074"/>
                  </a:lnTo>
                  <a:cubicBezTo>
                    <a:pt x="7384" y="9194"/>
                    <a:pt x="7369" y="9419"/>
                    <a:pt x="7477" y="9559"/>
                  </a:cubicBezTo>
                  <a:lnTo>
                    <a:pt x="16408" y="20996"/>
                  </a:lnTo>
                  <a:cubicBezTo>
                    <a:pt x="16616" y="21268"/>
                    <a:pt x="16979" y="21295"/>
                    <a:pt x="17217" y="21061"/>
                  </a:cubicBezTo>
                  <a:lnTo>
                    <a:pt x="18263" y="20076"/>
                  </a:lnTo>
                  <a:cubicBezTo>
                    <a:pt x="18500" y="19839"/>
                    <a:pt x="18526" y="19429"/>
                    <a:pt x="18317" y="19158"/>
                  </a:cubicBezTo>
                  <a:cubicBezTo>
                    <a:pt x="18317" y="19158"/>
                    <a:pt x="9478" y="7592"/>
                    <a:pt x="9478" y="7592"/>
                  </a:cubicBezTo>
                  <a:close/>
                  <a:moveTo>
                    <a:pt x="3331" y="6965"/>
                  </a:moveTo>
                  <a:cubicBezTo>
                    <a:pt x="4336" y="6088"/>
                    <a:pt x="5170" y="6693"/>
                    <a:pt x="6282" y="8142"/>
                  </a:cubicBezTo>
                  <a:cubicBezTo>
                    <a:pt x="6408" y="8304"/>
                    <a:pt x="6575" y="8114"/>
                    <a:pt x="6671" y="8021"/>
                  </a:cubicBezTo>
                  <a:cubicBezTo>
                    <a:pt x="6766" y="7926"/>
                    <a:pt x="8233" y="6440"/>
                    <a:pt x="8306" y="6370"/>
                  </a:cubicBezTo>
                  <a:cubicBezTo>
                    <a:pt x="8377" y="6300"/>
                    <a:pt x="8464" y="6167"/>
                    <a:pt x="8349" y="6018"/>
                  </a:cubicBezTo>
                  <a:cubicBezTo>
                    <a:pt x="8235" y="5868"/>
                    <a:pt x="7817" y="5261"/>
                    <a:pt x="7550" y="4867"/>
                  </a:cubicBezTo>
                  <a:cubicBezTo>
                    <a:pt x="5603" y="2001"/>
                    <a:pt x="12876" y="57"/>
                    <a:pt x="11758" y="25"/>
                  </a:cubicBezTo>
                  <a:cubicBezTo>
                    <a:pt x="11190" y="9"/>
                    <a:pt x="8909" y="-20"/>
                    <a:pt x="8569" y="21"/>
                  </a:cubicBezTo>
                  <a:cubicBezTo>
                    <a:pt x="7186" y="186"/>
                    <a:pt x="5452" y="1638"/>
                    <a:pt x="4578" y="2313"/>
                  </a:cubicBezTo>
                  <a:cubicBezTo>
                    <a:pt x="3437" y="3196"/>
                    <a:pt x="3011" y="3711"/>
                    <a:pt x="2939" y="3781"/>
                  </a:cubicBezTo>
                  <a:cubicBezTo>
                    <a:pt x="2617" y="4099"/>
                    <a:pt x="2887" y="4832"/>
                    <a:pt x="2303" y="5410"/>
                  </a:cubicBezTo>
                  <a:cubicBezTo>
                    <a:pt x="1683" y="6021"/>
                    <a:pt x="1297" y="5560"/>
                    <a:pt x="939" y="5913"/>
                  </a:cubicBezTo>
                  <a:cubicBezTo>
                    <a:pt x="761" y="6090"/>
                    <a:pt x="264" y="6509"/>
                    <a:pt x="122" y="6650"/>
                  </a:cubicBezTo>
                  <a:cubicBezTo>
                    <a:pt x="-22" y="6790"/>
                    <a:pt x="-48" y="7030"/>
                    <a:pt x="99" y="7219"/>
                  </a:cubicBezTo>
                  <a:cubicBezTo>
                    <a:pt x="99" y="7219"/>
                    <a:pt x="1459" y="8912"/>
                    <a:pt x="1574" y="9061"/>
                  </a:cubicBezTo>
                  <a:cubicBezTo>
                    <a:pt x="1688" y="9210"/>
                    <a:pt x="1994" y="9337"/>
                    <a:pt x="2185" y="9149"/>
                  </a:cubicBezTo>
                  <a:cubicBezTo>
                    <a:pt x="2375" y="8960"/>
                    <a:pt x="2864" y="8477"/>
                    <a:pt x="2947" y="8394"/>
                  </a:cubicBezTo>
                  <a:cubicBezTo>
                    <a:pt x="3031" y="8312"/>
                    <a:pt x="2893" y="7349"/>
                    <a:pt x="3331" y="696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</p:grpSp>
      <p:grpSp>
        <p:nvGrpSpPr>
          <p:cNvPr id="7" name="Group 730"/>
          <p:cNvGrpSpPr/>
          <p:nvPr userDrawn="1"/>
        </p:nvGrpSpPr>
        <p:grpSpPr>
          <a:xfrm>
            <a:off x="8101908" y="2850349"/>
            <a:ext cx="455800" cy="455815"/>
            <a:chOff x="0" y="0"/>
            <a:chExt cx="911598" cy="911629"/>
          </a:xfrm>
        </p:grpSpPr>
        <p:sp>
          <p:nvSpPr>
            <p:cNvPr id="90" name="Shape 728"/>
            <p:cNvSpPr/>
            <p:nvPr/>
          </p:nvSpPr>
          <p:spPr>
            <a:xfrm>
              <a:off x="0" y="0"/>
              <a:ext cx="911598" cy="911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6" h="19806" extrusionOk="0">
                  <a:moveTo>
                    <a:pt x="11898" y="19600"/>
                  </a:moveTo>
                  <a:cubicBezTo>
                    <a:pt x="6542" y="20703"/>
                    <a:pt x="1307" y="17254"/>
                    <a:pt x="205" y="11898"/>
                  </a:cubicBezTo>
                  <a:cubicBezTo>
                    <a:pt x="-897" y="6542"/>
                    <a:pt x="2551" y="1307"/>
                    <a:pt x="7908" y="205"/>
                  </a:cubicBezTo>
                  <a:cubicBezTo>
                    <a:pt x="13261" y="-897"/>
                    <a:pt x="18494" y="2548"/>
                    <a:pt x="19599" y="7899"/>
                  </a:cubicBezTo>
                  <a:cubicBezTo>
                    <a:pt x="19600" y="7902"/>
                    <a:pt x="19600" y="7905"/>
                    <a:pt x="19600" y="7907"/>
                  </a:cubicBezTo>
                  <a:cubicBezTo>
                    <a:pt x="20703" y="13263"/>
                    <a:pt x="17254" y="18499"/>
                    <a:pt x="11898" y="1960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  <p:sp>
          <p:nvSpPr>
            <p:cNvPr id="91" name="Shape 729"/>
            <p:cNvSpPr/>
            <p:nvPr/>
          </p:nvSpPr>
          <p:spPr>
            <a:xfrm>
              <a:off x="285188" y="305676"/>
              <a:ext cx="341220" cy="300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40" y="15832"/>
                  </a:moveTo>
                  <a:lnTo>
                    <a:pt x="2160" y="15832"/>
                  </a:lnTo>
                  <a:lnTo>
                    <a:pt x="2160" y="2209"/>
                  </a:lnTo>
                  <a:lnTo>
                    <a:pt x="19440" y="2209"/>
                  </a:lnTo>
                  <a:cubicBezTo>
                    <a:pt x="19440" y="2209"/>
                    <a:pt x="19440" y="15832"/>
                    <a:pt x="19440" y="15832"/>
                  </a:cubicBezTo>
                  <a:close/>
                  <a:moveTo>
                    <a:pt x="19440" y="0"/>
                  </a:moveTo>
                  <a:lnTo>
                    <a:pt x="2160" y="0"/>
                  </a:lnTo>
                  <a:cubicBezTo>
                    <a:pt x="971" y="0"/>
                    <a:pt x="0" y="1104"/>
                    <a:pt x="0" y="2455"/>
                  </a:cubicBezTo>
                  <a:lnTo>
                    <a:pt x="0" y="15955"/>
                  </a:lnTo>
                  <a:cubicBezTo>
                    <a:pt x="0" y="17304"/>
                    <a:pt x="953" y="18627"/>
                    <a:pt x="2119" y="18891"/>
                  </a:cubicBezTo>
                  <a:lnTo>
                    <a:pt x="6839" y="19964"/>
                  </a:lnTo>
                  <a:cubicBezTo>
                    <a:pt x="6839" y="19964"/>
                    <a:pt x="2775" y="21600"/>
                    <a:pt x="5400" y="21600"/>
                  </a:cubicBezTo>
                  <a:lnTo>
                    <a:pt x="16200" y="21600"/>
                  </a:lnTo>
                  <a:cubicBezTo>
                    <a:pt x="18825" y="21600"/>
                    <a:pt x="14761" y="19964"/>
                    <a:pt x="14761" y="19964"/>
                  </a:cubicBezTo>
                  <a:lnTo>
                    <a:pt x="19483" y="18891"/>
                  </a:lnTo>
                  <a:cubicBezTo>
                    <a:pt x="20647" y="18627"/>
                    <a:pt x="21600" y="17304"/>
                    <a:pt x="21600" y="15955"/>
                  </a:cubicBezTo>
                  <a:lnTo>
                    <a:pt x="21600" y="2455"/>
                  </a:lnTo>
                  <a:cubicBezTo>
                    <a:pt x="21600" y="1104"/>
                    <a:pt x="20629" y="0"/>
                    <a:pt x="1944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</p:grpSp>
      <p:grpSp>
        <p:nvGrpSpPr>
          <p:cNvPr id="8" name="Group 733"/>
          <p:cNvGrpSpPr/>
          <p:nvPr userDrawn="1"/>
        </p:nvGrpSpPr>
        <p:grpSpPr>
          <a:xfrm>
            <a:off x="3646717" y="2850347"/>
            <a:ext cx="455809" cy="455814"/>
            <a:chOff x="0" y="0"/>
            <a:chExt cx="911618" cy="911627"/>
          </a:xfrm>
        </p:grpSpPr>
        <p:sp>
          <p:nvSpPr>
            <p:cNvPr id="94" name="Shape 731"/>
            <p:cNvSpPr/>
            <p:nvPr/>
          </p:nvSpPr>
          <p:spPr>
            <a:xfrm>
              <a:off x="-1" y="-1"/>
              <a:ext cx="911620" cy="911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7" h="19807" extrusionOk="0">
                  <a:moveTo>
                    <a:pt x="7907" y="205"/>
                  </a:moveTo>
                  <a:cubicBezTo>
                    <a:pt x="13264" y="-897"/>
                    <a:pt x="18498" y="2551"/>
                    <a:pt x="19601" y="7908"/>
                  </a:cubicBezTo>
                  <a:cubicBezTo>
                    <a:pt x="20703" y="13264"/>
                    <a:pt x="17254" y="18500"/>
                    <a:pt x="11898" y="19602"/>
                  </a:cubicBezTo>
                  <a:cubicBezTo>
                    <a:pt x="6545" y="20703"/>
                    <a:pt x="1312" y="17258"/>
                    <a:pt x="206" y="11907"/>
                  </a:cubicBezTo>
                  <a:cubicBezTo>
                    <a:pt x="206" y="11904"/>
                    <a:pt x="205" y="11901"/>
                    <a:pt x="204" y="11899"/>
                  </a:cubicBezTo>
                  <a:cubicBezTo>
                    <a:pt x="-897" y="6542"/>
                    <a:pt x="2551" y="1307"/>
                    <a:pt x="7907" y="205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  <p:sp>
          <p:nvSpPr>
            <p:cNvPr id="95" name="Shape 732"/>
            <p:cNvSpPr/>
            <p:nvPr/>
          </p:nvSpPr>
          <p:spPr>
            <a:xfrm>
              <a:off x="287277" y="355105"/>
              <a:ext cx="337065" cy="202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40" y="7201"/>
                  </a:moveTo>
                  <a:lnTo>
                    <a:pt x="15120" y="7201"/>
                  </a:lnTo>
                  <a:lnTo>
                    <a:pt x="15120" y="3600"/>
                  </a:lnTo>
                  <a:lnTo>
                    <a:pt x="19440" y="3600"/>
                  </a:lnTo>
                  <a:cubicBezTo>
                    <a:pt x="19440" y="3600"/>
                    <a:pt x="19440" y="7201"/>
                    <a:pt x="19440" y="7201"/>
                  </a:cubicBezTo>
                  <a:close/>
                  <a:moveTo>
                    <a:pt x="16200" y="12600"/>
                  </a:moveTo>
                  <a:lnTo>
                    <a:pt x="16200" y="9000"/>
                  </a:lnTo>
                  <a:lnTo>
                    <a:pt x="18359" y="9000"/>
                  </a:lnTo>
                  <a:lnTo>
                    <a:pt x="18359" y="12600"/>
                  </a:lnTo>
                  <a:cubicBezTo>
                    <a:pt x="18359" y="12600"/>
                    <a:pt x="16200" y="12600"/>
                    <a:pt x="16200" y="12600"/>
                  </a:cubicBezTo>
                  <a:close/>
                  <a:moveTo>
                    <a:pt x="19440" y="18000"/>
                  </a:moveTo>
                  <a:lnTo>
                    <a:pt x="17280" y="18000"/>
                  </a:lnTo>
                  <a:lnTo>
                    <a:pt x="17280" y="14401"/>
                  </a:lnTo>
                  <a:lnTo>
                    <a:pt x="19440" y="14401"/>
                  </a:lnTo>
                  <a:cubicBezTo>
                    <a:pt x="19440" y="14401"/>
                    <a:pt x="19440" y="18000"/>
                    <a:pt x="19440" y="18000"/>
                  </a:cubicBezTo>
                  <a:close/>
                  <a:moveTo>
                    <a:pt x="16200" y="18000"/>
                  </a:moveTo>
                  <a:lnTo>
                    <a:pt x="5400" y="18000"/>
                  </a:lnTo>
                  <a:lnTo>
                    <a:pt x="5400" y="14401"/>
                  </a:lnTo>
                  <a:lnTo>
                    <a:pt x="16200" y="14401"/>
                  </a:lnTo>
                  <a:cubicBezTo>
                    <a:pt x="16200" y="14401"/>
                    <a:pt x="16200" y="18000"/>
                    <a:pt x="16200" y="18000"/>
                  </a:cubicBezTo>
                  <a:close/>
                  <a:moveTo>
                    <a:pt x="4319" y="18000"/>
                  </a:moveTo>
                  <a:lnTo>
                    <a:pt x="2160" y="18000"/>
                  </a:lnTo>
                  <a:lnTo>
                    <a:pt x="2160" y="14401"/>
                  </a:lnTo>
                  <a:lnTo>
                    <a:pt x="4319" y="14401"/>
                  </a:lnTo>
                  <a:cubicBezTo>
                    <a:pt x="4319" y="14401"/>
                    <a:pt x="4319" y="18000"/>
                    <a:pt x="4319" y="18000"/>
                  </a:cubicBezTo>
                  <a:close/>
                  <a:moveTo>
                    <a:pt x="5400" y="9000"/>
                  </a:moveTo>
                  <a:lnTo>
                    <a:pt x="5400" y="12600"/>
                  </a:lnTo>
                  <a:lnTo>
                    <a:pt x="3240" y="12600"/>
                  </a:lnTo>
                  <a:lnTo>
                    <a:pt x="3240" y="9000"/>
                  </a:lnTo>
                  <a:cubicBezTo>
                    <a:pt x="3240" y="9000"/>
                    <a:pt x="5400" y="9000"/>
                    <a:pt x="5400" y="9000"/>
                  </a:cubicBezTo>
                  <a:close/>
                  <a:moveTo>
                    <a:pt x="2160" y="3600"/>
                  </a:moveTo>
                  <a:lnTo>
                    <a:pt x="4319" y="3600"/>
                  </a:lnTo>
                  <a:lnTo>
                    <a:pt x="4319" y="7201"/>
                  </a:lnTo>
                  <a:lnTo>
                    <a:pt x="2160" y="7201"/>
                  </a:lnTo>
                  <a:cubicBezTo>
                    <a:pt x="2160" y="7201"/>
                    <a:pt x="2160" y="3600"/>
                    <a:pt x="2160" y="3600"/>
                  </a:cubicBezTo>
                  <a:close/>
                  <a:moveTo>
                    <a:pt x="8639" y="9000"/>
                  </a:moveTo>
                  <a:lnTo>
                    <a:pt x="8639" y="12600"/>
                  </a:lnTo>
                  <a:lnTo>
                    <a:pt x="6479" y="12600"/>
                  </a:lnTo>
                  <a:lnTo>
                    <a:pt x="6479" y="9000"/>
                  </a:lnTo>
                  <a:cubicBezTo>
                    <a:pt x="6479" y="9000"/>
                    <a:pt x="8639" y="9000"/>
                    <a:pt x="8639" y="9000"/>
                  </a:cubicBezTo>
                  <a:close/>
                  <a:moveTo>
                    <a:pt x="5400" y="3600"/>
                  </a:moveTo>
                  <a:lnTo>
                    <a:pt x="7560" y="3600"/>
                  </a:lnTo>
                  <a:lnTo>
                    <a:pt x="7560" y="7201"/>
                  </a:lnTo>
                  <a:lnTo>
                    <a:pt x="5400" y="7201"/>
                  </a:lnTo>
                  <a:cubicBezTo>
                    <a:pt x="5400" y="7201"/>
                    <a:pt x="5400" y="3600"/>
                    <a:pt x="5400" y="3600"/>
                  </a:cubicBezTo>
                  <a:close/>
                  <a:moveTo>
                    <a:pt x="11880" y="9000"/>
                  </a:moveTo>
                  <a:lnTo>
                    <a:pt x="11880" y="12600"/>
                  </a:lnTo>
                  <a:lnTo>
                    <a:pt x="9720" y="12600"/>
                  </a:lnTo>
                  <a:lnTo>
                    <a:pt x="9720" y="9000"/>
                  </a:lnTo>
                  <a:cubicBezTo>
                    <a:pt x="9720" y="9000"/>
                    <a:pt x="11880" y="9000"/>
                    <a:pt x="11880" y="9000"/>
                  </a:cubicBezTo>
                  <a:close/>
                  <a:moveTo>
                    <a:pt x="8639" y="3600"/>
                  </a:moveTo>
                  <a:lnTo>
                    <a:pt x="10799" y="3600"/>
                  </a:lnTo>
                  <a:lnTo>
                    <a:pt x="10799" y="7201"/>
                  </a:lnTo>
                  <a:lnTo>
                    <a:pt x="8639" y="7201"/>
                  </a:lnTo>
                  <a:cubicBezTo>
                    <a:pt x="8639" y="7201"/>
                    <a:pt x="8639" y="3600"/>
                    <a:pt x="8639" y="3600"/>
                  </a:cubicBezTo>
                  <a:close/>
                  <a:moveTo>
                    <a:pt x="15120" y="9000"/>
                  </a:moveTo>
                  <a:lnTo>
                    <a:pt x="15120" y="12600"/>
                  </a:lnTo>
                  <a:lnTo>
                    <a:pt x="12959" y="12600"/>
                  </a:lnTo>
                  <a:lnTo>
                    <a:pt x="12959" y="9000"/>
                  </a:lnTo>
                  <a:cubicBezTo>
                    <a:pt x="12959" y="9000"/>
                    <a:pt x="15120" y="9000"/>
                    <a:pt x="15120" y="9000"/>
                  </a:cubicBezTo>
                  <a:close/>
                  <a:moveTo>
                    <a:pt x="11880" y="3600"/>
                  </a:moveTo>
                  <a:lnTo>
                    <a:pt x="14040" y="3600"/>
                  </a:lnTo>
                  <a:lnTo>
                    <a:pt x="14040" y="7201"/>
                  </a:lnTo>
                  <a:lnTo>
                    <a:pt x="11880" y="7201"/>
                  </a:lnTo>
                  <a:cubicBezTo>
                    <a:pt x="11880" y="7201"/>
                    <a:pt x="11880" y="3600"/>
                    <a:pt x="11880" y="3600"/>
                  </a:cubicBezTo>
                  <a:close/>
                  <a:moveTo>
                    <a:pt x="20088" y="0"/>
                  </a:moveTo>
                  <a:lnTo>
                    <a:pt x="1511" y="0"/>
                  </a:lnTo>
                  <a:cubicBezTo>
                    <a:pt x="680" y="0"/>
                    <a:pt x="0" y="1134"/>
                    <a:pt x="0" y="2519"/>
                  </a:cubicBezTo>
                  <a:lnTo>
                    <a:pt x="0" y="19081"/>
                  </a:lnTo>
                  <a:cubicBezTo>
                    <a:pt x="0" y="20466"/>
                    <a:pt x="680" y="21600"/>
                    <a:pt x="1511" y="21600"/>
                  </a:cubicBezTo>
                  <a:lnTo>
                    <a:pt x="20088" y="21600"/>
                  </a:lnTo>
                  <a:cubicBezTo>
                    <a:pt x="20920" y="21600"/>
                    <a:pt x="21600" y="20466"/>
                    <a:pt x="21600" y="19081"/>
                  </a:cubicBezTo>
                  <a:lnTo>
                    <a:pt x="21600" y="2519"/>
                  </a:lnTo>
                  <a:cubicBezTo>
                    <a:pt x="21600" y="1134"/>
                    <a:pt x="20920" y="0"/>
                    <a:pt x="200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</p:grpSp>
      <p:grpSp>
        <p:nvGrpSpPr>
          <p:cNvPr id="11" name="Group 736"/>
          <p:cNvGrpSpPr/>
          <p:nvPr userDrawn="1"/>
        </p:nvGrpSpPr>
        <p:grpSpPr>
          <a:xfrm>
            <a:off x="3646717" y="3694404"/>
            <a:ext cx="455805" cy="455814"/>
            <a:chOff x="0" y="0"/>
            <a:chExt cx="911610" cy="911627"/>
          </a:xfrm>
        </p:grpSpPr>
        <p:sp>
          <p:nvSpPr>
            <p:cNvPr id="97" name="Shape 734"/>
            <p:cNvSpPr/>
            <p:nvPr/>
          </p:nvSpPr>
          <p:spPr>
            <a:xfrm>
              <a:off x="0" y="0"/>
              <a:ext cx="911611" cy="911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6" h="19807" extrusionOk="0">
                  <a:moveTo>
                    <a:pt x="7908" y="205"/>
                  </a:moveTo>
                  <a:cubicBezTo>
                    <a:pt x="13264" y="-897"/>
                    <a:pt x="18499" y="2552"/>
                    <a:pt x="19601" y="7908"/>
                  </a:cubicBezTo>
                  <a:cubicBezTo>
                    <a:pt x="20703" y="13265"/>
                    <a:pt x="17255" y="18500"/>
                    <a:pt x="11899" y="19602"/>
                  </a:cubicBezTo>
                  <a:cubicBezTo>
                    <a:pt x="6545" y="20703"/>
                    <a:pt x="1313" y="17258"/>
                    <a:pt x="207" y="11907"/>
                  </a:cubicBezTo>
                  <a:cubicBezTo>
                    <a:pt x="207" y="11904"/>
                    <a:pt x="206" y="11901"/>
                    <a:pt x="206" y="11899"/>
                  </a:cubicBezTo>
                  <a:cubicBezTo>
                    <a:pt x="-897" y="6543"/>
                    <a:pt x="2552" y="1307"/>
                    <a:pt x="7908" y="205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  <p:sp>
          <p:nvSpPr>
            <p:cNvPr id="98" name="Shape 735"/>
            <p:cNvSpPr/>
            <p:nvPr/>
          </p:nvSpPr>
          <p:spPr>
            <a:xfrm>
              <a:off x="344357" y="315715"/>
              <a:ext cx="222897" cy="28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4836" y="0"/>
                    <a:pt x="0" y="1447"/>
                    <a:pt x="0" y="3231"/>
                  </a:cubicBezTo>
                  <a:lnTo>
                    <a:pt x="0" y="4776"/>
                  </a:lnTo>
                  <a:cubicBezTo>
                    <a:pt x="0" y="6669"/>
                    <a:pt x="4836" y="8203"/>
                    <a:pt x="10799" y="8203"/>
                  </a:cubicBezTo>
                  <a:cubicBezTo>
                    <a:pt x="16764" y="8203"/>
                    <a:pt x="21600" y="6669"/>
                    <a:pt x="21600" y="4776"/>
                  </a:cubicBezTo>
                  <a:lnTo>
                    <a:pt x="21600" y="3231"/>
                  </a:lnTo>
                  <a:cubicBezTo>
                    <a:pt x="21600" y="1447"/>
                    <a:pt x="16764" y="0"/>
                    <a:pt x="10799" y="0"/>
                  </a:cubicBezTo>
                  <a:close/>
                  <a:moveTo>
                    <a:pt x="21195" y="8008"/>
                  </a:moveTo>
                  <a:cubicBezTo>
                    <a:pt x="19915" y="9488"/>
                    <a:pt x="15746" y="10572"/>
                    <a:pt x="10799" y="10572"/>
                  </a:cubicBezTo>
                  <a:cubicBezTo>
                    <a:pt x="5856" y="10572"/>
                    <a:pt x="1685" y="9488"/>
                    <a:pt x="405" y="8008"/>
                  </a:cubicBezTo>
                  <a:cubicBezTo>
                    <a:pt x="141" y="7702"/>
                    <a:pt x="0" y="7868"/>
                    <a:pt x="0" y="8007"/>
                  </a:cubicBezTo>
                  <a:cubicBezTo>
                    <a:pt x="0" y="8144"/>
                    <a:pt x="0" y="10898"/>
                    <a:pt x="0" y="10898"/>
                  </a:cubicBezTo>
                  <a:cubicBezTo>
                    <a:pt x="0" y="13061"/>
                    <a:pt x="4836" y="14814"/>
                    <a:pt x="10799" y="14814"/>
                  </a:cubicBezTo>
                  <a:cubicBezTo>
                    <a:pt x="16764" y="14814"/>
                    <a:pt x="21600" y="13061"/>
                    <a:pt x="21600" y="10898"/>
                  </a:cubicBezTo>
                  <a:cubicBezTo>
                    <a:pt x="21600" y="10898"/>
                    <a:pt x="21600" y="8144"/>
                    <a:pt x="21600" y="8007"/>
                  </a:cubicBezTo>
                  <a:cubicBezTo>
                    <a:pt x="21600" y="7868"/>
                    <a:pt x="21459" y="7702"/>
                    <a:pt x="21195" y="8008"/>
                  </a:cubicBezTo>
                  <a:close/>
                  <a:moveTo>
                    <a:pt x="21176" y="14285"/>
                  </a:moveTo>
                  <a:cubicBezTo>
                    <a:pt x="19876" y="15959"/>
                    <a:pt x="15722" y="17184"/>
                    <a:pt x="10799" y="17184"/>
                  </a:cubicBezTo>
                  <a:cubicBezTo>
                    <a:pt x="5878" y="17184"/>
                    <a:pt x="1724" y="15959"/>
                    <a:pt x="424" y="14285"/>
                  </a:cubicBezTo>
                  <a:cubicBezTo>
                    <a:pt x="147" y="13932"/>
                    <a:pt x="0" y="14121"/>
                    <a:pt x="0" y="14297"/>
                  </a:cubicBezTo>
                  <a:cubicBezTo>
                    <a:pt x="0" y="14472"/>
                    <a:pt x="0" y="16754"/>
                    <a:pt x="0" y="16754"/>
                  </a:cubicBezTo>
                  <a:cubicBezTo>
                    <a:pt x="0" y="19133"/>
                    <a:pt x="4836" y="21600"/>
                    <a:pt x="10799" y="21600"/>
                  </a:cubicBezTo>
                  <a:cubicBezTo>
                    <a:pt x="16764" y="21600"/>
                    <a:pt x="21600" y="19133"/>
                    <a:pt x="21600" y="16754"/>
                  </a:cubicBezTo>
                  <a:cubicBezTo>
                    <a:pt x="21600" y="16754"/>
                    <a:pt x="21600" y="14472"/>
                    <a:pt x="21600" y="14297"/>
                  </a:cubicBezTo>
                  <a:cubicBezTo>
                    <a:pt x="21600" y="14121"/>
                    <a:pt x="21453" y="13932"/>
                    <a:pt x="21176" y="1428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</p:grpSp>
      <p:sp>
        <p:nvSpPr>
          <p:cNvPr id="100" name="Content Placeholder 20"/>
          <p:cNvSpPr>
            <a:spLocks noGrp="1"/>
          </p:cNvSpPr>
          <p:nvPr>
            <p:ph sz="quarter" idx="24"/>
          </p:nvPr>
        </p:nvSpPr>
        <p:spPr>
          <a:xfrm>
            <a:off x="2007123" y="2006502"/>
            <a:ext cx="1421183" cy="228600"/>
          </a:xfrm>
        </p:spPr>
        <p:txBody>
          <a:bodyPr lIns="0" tIns="0" rIns="0" bIns="0" anchor="ctr">
            <a:normAutofit/>
          </a:bodyPr>
          <a:lstStyle>
            <a:lvl1pPr marL="0" indent="0" algn="r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01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1294150" y="2250651"/>
            <a:ext cx="2134156" cy="332532"/>
          </a:xfrm>
        </p:spPr>
        <p:txBody>
          <a:bodyPr lIns="0" tIns="0" rIns="0" bIns="0">
            <a:normAutofit/>
          </a:bodyPr>
          <a:lstStyle>
            <a:lvl1pPr marL="0" indent="0" algn="r">
              <a:lnSpc>
                <a:spcPts val="1125"/>
              </a:lnSpc>
              <a:spcBef>
                <a:spcPts val="1125"/>
              </a:spcBef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6" name="Content Placeholder 20"/>
          <p:cNvSpPr>
            <a:spLocks noGrp="1"/>
          </p:cNvSpPr>
          <p:nvPr>
            <p:ph sz="quarter" idx="26"/>
          </p:nvPr>
        </p:nvSpPr>
        <p:spPr>
          <a:xfrm>
            <a:off x="8763694" y="2859552"/>
            <a:ext cx="1421183" cy="2286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07" name="Text Placeholder 17"/>
          <p:cNvSpPr>
            <a:spLocks noGrp="1"/>
          </p:cNvSpPr>
          <p:nvPr>
            <p:ph type="body" sz="quarter" idx="27"/>
          </p:nvPr>
        </p:nvSpPr>
        <p:spPr>
          <a:xfrm>
            <a:off x="8763695" y="3103701"/>
            <a:ext cx="2134156" cy="332532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125"/>
              </a:lnSpc>
              <a:spcBef>
                <a:spcPts val="1125"/>
              </a:spcBef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8" name="Content Placeholder 20"/>
          <p:cNvSpPr>
            <a:spLocks noGrp="1"/>
          </p:cNvSpPr>
          <p:nvPr>
            <p:ph sz="quarter" idx="28"/>
          </p:nvPr>
        </p:nvSpPr>
        <p:spPr>
          <a:xfrm>
            <a:off x="2007123" y="2859552"/>
            <a:ext cx="1421183" cy="228600"/>
          </a:xfrm>
        </p:spPr>
        <p:txBody>
          <a:bodyPr lIns="0" tIns="0" rIns="0" bIns="0" anchor="ctr">
            <a:normAutofit/>
          </a:bodyPr>
          <a:lstStyle>
            <a:lvl1pPr marL="0" indent="0" algn="r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09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1294150" y="3103701"/>
            <a:ext cx="2134156" cy="332532"/>
          </a:xfrm>
        </p:spPr>
        <p:txBody>
          <a:bodyPr lIns="0" tIns="0" rIns="0" bIns="0">
            <a:normAutofit/>
          </a:bodyPr>
          <a:lstStyle>
            <a:lvl1pPr marL="0" indent="0" algn="r">
              <a:lnSpc>
                <a:spcPts val="1125"/>
              </a:lnSpc>
              <a:spcBef>
                <a:spcPts val="1125"/>
              </a:spcBef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0" name="Content Placeholder 20"/>
          <p:cNvSpPr>
            <a:spLocks noGrp="1"/>
          </p:cNvSpPr>
          <p:nvPr>
            <p:ph sz="quarter" idx="30"/>
          </p:nvPr>
        </p:nvSpPr>
        <p:spPr>
          <a:xfrm>
            <a:off x="8763694" y="3694404"/>
            <a:ext cx="1421183" cy="2286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11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8763695" y="3938553"/>
            <a:ext cx="2134156" cy="332532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125"/>
              </a:lnSpc>
              <a:spcBef>
                <a:spcPts val="1125"/>
              </a:spcBef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2" name="Content Placeholder 20"/>
          <p:cNvSpPr>
            <a:spLocks noGrp="1"/>
          </p:cNvSpPr>
          <p:nvPr>
            <p:ph sz="quarter" idx="32"/>
          </p:nvPr>
        </p:nvSpPr>
        <p:spPr>
          <a:xfrm>
            <a:off x="2007123" y="3694404"/>
            <a:ext cx="1421183" cy="228600"/>
          </a:xfrm>
        </p:spPr>
        <p:txBody>
          <a:bodyPr lIns="0" tIns="0" rIns="0" bIns="0" anchor="ctr">
            <a:normAutofit/>
          </a:bodyPr>
          <a:lstStyle>
            <a:lvl1pPr marL="0" indent="0" algn="r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13" name="Text Placeholder 17"/>
          <p:cNvSpPr>
            <a:spLocks noGrp="1"/>
          </p:cNvSpPr>
          <p:nvPr>
            <p:ph type="body" sz="quarter" idx="33"/>
          </p:nvPr>
        </p:nvSpPr>
        <p:spPr>
          <a:xfrm>
            <a:off x="1294150" y="3938553"/>
            <a:ext cx="2134156" cy="332532"/>
          </a:xfrm>
        </p:spPr>
        <p:txBody>
          <a:bodyPr lIns="0" tIns="0" rIns="0" bIns="0">
            <a:normAutofit/>
          </a:bodyPr>
          <a:lstStyle>
            <a:lvl1pPr marL="0" indent="0" algn="r">
              <a:lnSpc>
                <a:spcPts val="1125"/>
              </a:lnSpc>
              <a:spcBef>
                <a:spcPts val="1125"/>
              </a:spcBef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4" name="Content Placeholder 20"/>
          <p:cNvSpPr>
            <a:spLocks noGrp="1"/>
          </p:cNvSpPr>
          <p:nvPr>
            <p:ph sz="quarter" idx="34"/>
          </p:nvPr>
        </p:nvSpPr>
        <p:spPr>
          <a:xfrm>
            <a:off x="8763694" y="4547454"/>
            <a:ext cx="1421183" cy="2286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15" name="Text Placeholder 17"/>
          <p:cNvSpPr>
            <a:spLocks noGrp="1"/>
          </p:cNvSpPr>
          <p:nvPr>
            <p:ph type="body" sz="quarter" idx="35"/>
          </p:nvPr>
        </p:nvSpPr>
        <p:spPr>
          <a:xfrm>
            <a:off x="8763695" y="4791603"/>
            <a:ext cx="2134156" cy="332532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125"/>
              </a:lnSpc>
              <a:spcBef>
                <a:spcPts val="1125"/>
              </a:spcBef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6" name="Content Placeholder 20"/>
          <p:cNvSpPr>
            <a:spLocks noGrp="1"/>
          </p:cNvSpPr>
          <p:nvPr>
            <p:ph sz="quarter" idx="36"/>
          </p:nvPr>
        </p:nvSpPr>
        <p:spPr>
          <a:xfrm>
            <a:off x="2007123" y="4547454"/>
            <a:ext cx="1421183" cy="228600"/>
          </a:xfrm>
        </p:spPr>
        <p:txBody>
          <a:bodyPr lIns="0" tIns="0" rIns="0" bIns="0" anchor="ctr">
            <a:normAutofit/>
          </a:bodyPr>
          <a:lstStyle>
            <a:lvl1pPr marL="0" indent="0" algn="r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17" name="Text Placeholder 17"/>
          <p:cNvSpPr>
            <a:spLocks noGrp="1"/>
          </p:cNvSpPr>
          <p:nvPr>
            <p:ph type="body" sz="quarter" idx="37"/>
          </p:nvPr>
        </p:nvSpPr>
        <p:spPr>
          <a:xfrm>
            <a:off x="1294150" y="4791603"/>
            <a:ext cx="2134156" cy="332532"/>
          </a:xfrm>
        </p:spPr>
        <p:txBody>
          <a:bodyPr lIns="0" tIns="0" rIns="0" bIns="0">
            <a:normAutofit/>
          </a:bodyPr>
          <a:lstStyle>
            <a:lvl1pPr marL="0" indent="0" algn="r">
              <a:lnSpc>
                <a:spcPts val="1125"/>
              </a:lnSpc>
              <a:spcBef>
                <a:spcPts val="1125"/>
              </a:spcBef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29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500"/>
                            </p:stCondLst>
                            <p:childTnLst>
                              <p:par>
                                <p:cTn id="91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500"/>
                            </p:stCondLst>
                            <p:childTnLst>
                              <p:par>
                                <p:cTn id="102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 advAuto="0"/>
      <p:bldP spid="2" grpId="0" animBg="1" advAuto="0"/>
      <p:bldP spid="16" grpId="0"/>
      <p:bldP spid="23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9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/>
      <p:bldP spid="100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1" grpId="0" build="p">
        <p:tmplLst>
          <p:tmpl lvl="1">
            <p:tnLst>
              <p:par>
                <p:cTn presetID="9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6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7" grpId="0" build="p">
        <p:tmplLst>
          <p:tmpl lvl="1">
            <p:tnLst>
              <p:par>
                <p:cTn presetID="9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8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9" grpId="0" build="p">
        <p:tmplLst>
          <p:tmpl lvl="1">
            <p:tnLst>
              <p:par>
                <p:cTn presetID="9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0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1" grpId="0" build="p">
        <p:tmplLst>
          <p:tmpl lvl="1">
            <p:tnLst>
              <p:par>
                <p:cTn presetID="9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2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3" grpId="0" build="p">
        <p:tmplLst>
          <p:tmpl lvl="1">
            <p:tnLst>
              <p:par>
                <p:cTn presetID="9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4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5" grpId="0" build="p">
        <p:tmplLst>
          <p:tmpl lvl="1">
            <p:tnLst>
              <p:par>
                <p:cTn presetID="9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6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7" grpId="0" build="p">
        <p:tmplLst>
          <p:tmpl lvl="1">
            <p:tnLst>
              <p:par>
                <p:cTn presetID="9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hone-black.png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080000" y="1495425"/>
            <a:ext cx="2032000" cy="40195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835"/>
          <p:cNvGrpSpPr/>
          <p:nvPr userDrawn="1"/>
        </p:nvGrpSpPr>
        <p:grpSpPr>
          <a:xfrm>
            <a:off x="7696616" y="2013907"/>
            <a:ext cx="455819" cy="455814"/>
            <a:chOff x="0" y="0"/>
            <a:chExt cx="911635" cy="911627"/>
          </a:xfrm>
        </p:grpSpPr>
        <p:sp>
          <p:nvSpPr>
            <p:cNvPr id="152" name="Shape 833"/>
            <p:cNvSpPr/>
            <p:nvPr/>
          </p:nvSpPr>
          <p:spPr>
            <a:xfrm>
              <a:off x="-1" y="-1"/>
              <a:ext cx="911637" cy="911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7" h="19806" extrusionOk="0">
                  <a:moveTo>
                    <a:pt x="7908" y="205"/>
                  </a:moveTo>
                  <a:cubicBezTo>
                    <a:pt x="13264" y="-897"/>
                    <a:pt x="18500" y="2551"/>
                    <a:pt x="19602" y="7907"/>
                  </a:cubicBezTo>
                  <a:cubicBezTo>
                    <a:pt x="20703" y="13264"/>
                    <a:pt x="17254" y="18499"/>
                    <a:pt x="11899" y="19601"/>
                  </a:cubicBezTo>
                  <a:cubicBezTo>
                    <a:pt x="6545" y="20703"/>
                    <a:pt x="1312" y="17258"/>
                    <a:pt x="207" y="11907"/>
                  </a:cubicBezTo>
                  <a:cubicBezTo>
                    <a:pt x="206" y="11904"/>
                    <a:pt x="206" y="11901"/>
                    <a:pt x="205" y="11898"/>
                  </a:cubicBezTo>
                  <a:cubicBezTo>
                    <a:pt x="-897" y="6542"/>
                    <a:pt x="2552" y="1307"/>
                    <a:pt x="7908" y="205"/>
                  </a:cubicBezTo>
                  <a:close/>
                </a:path>
              </a:pathLst>
            </a:custGeom>
            <a:solidFill>
              <a:srgbClr val="C0392B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  <p:sp>
          <p:nvSpPr>
            <p:cNvPr id="153" name="Shape 834"/>
            <p:cNvSpPr/>
            <p:nvPr/>
          </p:nvSpPr>
          <p:spPr>
            <a:xfrm>
              <a:off x="287863" y="322425"/>
              <a:ext cx="335910" cy="239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76" y="15428"/>
                  </a:moveTo>
                  <a:lnTo>
                    <a:pt x="8376" y="6172"/>
                  </a:lnTo>
                  <a:lnTo>
                    <a:pt x="13886" y="10798"/>
                  </a:lnTo>
                  <a:cubicBezTo>
                    <a:pt x="13886" y="10798"/>
                    <a:pt x="8376" y="15428"/>
                    <a:pt x="8376" y="15428"/>
                  </a:cubicBezTo>
                  <a:close/>
                  <a:moveTo>
                    <a:pt x="21600" y="3084"/>
                  </a:moveTo>
                  <a:lnTo>
                    <a:pt x="21600" y="1234"/>
                  </a:lnTo>
                  <a:cubicBezTo>
                    <a:pt x="21600" y="554"/>
                    <a:pt x="21205" y="0"/>
                    <a:pt x="20719" y="0"/>
                  </a:cubicBezTo>
                  <a:lnTo>
                    <a:pt x="881" y="0"/>
                  </a:lnTo>
                  <a:cubicBezTo>
                    <a:pt x="394" y="0"/>
                    <a:pt x="0" y="554"/>
                    <a:pt x="0" y="1234"/>
                  </a:cubicBezTo>
                  <a:lnTo>
                    <a:pt x="0" y="3084"/>
                  </a:lnTo>
                  <a:lnTo>
                    <a:pt x="2204" y="3084"/>
                  </a:lnTo>
                  <a:lnTo>
                    <a:pt x="2204" y="6172"/>
                  </a:lnTo>
                  <a:lnTo>
                    <a:pt x="0" y="6172"/>
                  </a:lnTo>
                  <a:lnTo>
                    <a:pt x="0" y="9256"/>
                  </a:lnTo>
                  <a:lnTo>
                    <a:pt x="2204" y="9256"/>
                  </a:lnTo>
                  <a:lnTo>
                    <a:pt x="2204" y="12344"/>
                  </a:lnTo>
                  <a:lnTo>
                    <a:pt x="0" y="12344"/>
                  </a:lnTo>
                  <a:lnTo>
                    <a:pt x="0" y="15428"/>
                  </a:lnTo>
                  <a:lnTo>
                    <a:pt x="2204" y="15428"/>
                  </a:lnTo>
                  <a:lnTo>
                    <a:pt x="2204" y="18516"/>
                  </a:lnTo>
                  <a:lnTo>
                    <a:pt x="0" y="18516"/>
                  </a:lnTo>
                  <a:lnTo>
                    <a:pt x="0" y="20366"/>
                  </a:lnTo>
                  <a:cubicBezTo>
                    <a:pt x="0" y="21046"/>
                    <a:pt x="394" y="21600"/>
                    <a:pt x="881" y="21600"/>
                  </a:cubicBezTo>
                  <a:lnTo>
                    <a:pt x="20719" y="21600"/>
                  </a:lnTo>
                  <a:cubicBezTo>
                    <a:pt x="21205" y="21600"/>
                    <a:pt x="21600" y="21046"/>
                    <a:pt x="21600" y="20366"/>
                  </a:cubicBezTo>
                  <a:lnTo>
                    <a:pt x="21600" y="18516"/>
                  </a:lnTo>
                  <a:lnTo>
                    <a:pt x="19396" y="18516"/>
                  </a:lnTo>
                  <a:lnTo>
                    <a:pt x="19396" y="15428"/>
                  </a:lnTo>
                  <a:lnTo>
                    <a:pt x="21600" y="15428"/>
                  </a:lnTo>
                  <a:lnTo>
                    <a:pt x="21600" y="12344"/>
                  </a:lnTo>
                  <a:lnTo>
                    <a:pt x="19396" y="12344"/>
                  </a:lnTo>
                  <a:lnTo>
                    <a:pt x="19396" y="9256"/>
                  </a:lnTo>
                  <a:lnTo>
                    <a:pt x="21600" y="9256"/>
                  </a:lnTo>
                  <a:lnTo>
                    <a:pt x="21600" y="6172"/>
                  </a:lnTo>
                  <a:lnTo>
                    <a:pt x="19396" y="6172"/>
                  </a:lnTo>
                  <a:lnTo>
                    <a:pt x="19396" y="3084"/>
                  </a:lnTo>
                  <a:cubicBezTo>
                    <a:pt x="19396" y="3084"/>
                    <a:pt x="21600" y="3084"/>
                    <a:pt x="21600" y="308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</p:grpSp>
      <p:grpSp>
        <p:nvGrpSpPr>
          <p:cNvPr id="3" name="Group 718"/>
          <p:cNvGrpSpPr/>
          <p:nvPr userDrawn="1"/>
        </p:nvGrpSpPr>
        <p:grpSpPr>
          <a:xfrm>
            <a:off x="4039578" y="2006289"/>
            <a:ext cx="455805" cy="455814"/>
            <a:chOff x="0" y="0"/>
            <a:chExt cx="911610" cy="911627"/>
          </a:xfrm>
        </p:grpSpPr>
        <p:sp>
          <p:nvSpPr>
            <p:cNvPr id="78" name="Shape 716"/>
            <p:cNvSpPr/>
            <p:nvPr/>
          </p:nvSpPr>
          <p:spPr>
            <a:xfrm>
              <a:off x="0" y="0"/>
              <a:ext cx="911611" cy="911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6" h="19807" extrusionOk="0">
                  <a:moveTo>
                    <a:pt x="7908" y="205"/>
                  </a:moveTo>
                  <a:cubicBezTo>
                    <a:pt x="13264" y="-897"/>
                    <a:pt x="18499" y="2552"/>
                    <a:pt x="19601" y="7908"/>
                  </a:cubicBezTo>
                  <a:cubicBezTo>
                    <a:pt x="20703" y="13265"/>
                    <a:pt x="17255" y="18500"/>
                    <a:pt x="11899" y="19602"/>
                  </a:cubicBezTo>
                  <a:cubicBezTo>
                    <a:pt x="6545" y="20703"/>
                    <a:pt x="1313" y="17258"/>
                    <a:pt x="207" y="11907"/>
                  </a:cubicBezTo>
                  <a:cubicBezTo>
                    <a:pt x="207" y="11904"/>
                    <a:pt x="206" y="11901"/>
                    <a:pt x="206" y="11899"/>
                  </a:cubicBezTo>
                  <a:cubicBezTo>
                    <a:pt x="-897" y="6543"/>
                    <a:pt x="2552" y="1307"/>
                    <a:pt x="7908" y="205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  <p:sp>
          <p:nvSpPr>
            <p:cNvPr id="79" name="Shape 717"/>
            <p:cNvSpPr/>
            <p:nvPr/>
          </p:nvSpPr>
          <p:spPr>
            <a:xfrm>
              <a:off x="334270" y="282472"/>
              <a:ext cx="243070" cy="33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086" extrusionOk="0">
                  <a:moveTo>
                    <a:pt x="21023" y="5250"/>
                  </a:moveTo>
                  <a:lnTo>
                    <a:pt x="7163" y="195"/>
                  </a:lnTo>
                  <a:cubicBezTo>
                    <a:pt x="5264" y="-514"/>
                    <a:pt x="1521" y="853"/>
                    <a:pt x="445" y="2057"/>
                  </a:cubicBezTo>
                  <a:cubicBezTo>
                    <a:pt x="-35" y="2595"/>
                    <a:pt x="0" y="2983"/>
                    <a:pt x="0" y="3203"/>
                  </a:cubicBezTo>
                  <a:lnTo>
                    <a:pt x="173" y="14619"/>
                  </a:lnTo>
                  <a:cubicBezTo>
                    <a:pt x="184" y="14862"/>
                    <a:pt x="614" y="15188"/>
                    <a:pt x="983" y="15348"/>
                  </a:cubicBezTo>
                  <a:cubicBezTo>
                    <a:pt x="1753" y="15682"/>
                    <a:pt x="13399" y="20826"/>
                    <a:pt x="13729" y="20972"/>
                  </a:cubicBezTo>
                  <a:cubicBezTo>
                    <a:pt x="13905" y="21051"/>
                    <a:pt x="14115" y="21086"/>
                    <a:pt x="14322" y="21086"/>
                  </a:cubicBezTo>
                  <a:cubicBezTo>
                    <a:pt x="14499" y="21086"/>
                    <a:pt x="14675" y="21058"/>
                    <a:pt x="14834" y="21002"/>
                  </a:cubicBezTo>
                  <a:cubicBezTo>
                    <a:pt x="15185" y="20881"/>
                    <a:pt x="15404" y="20645"/>
                    <a:pt x="15404" y="20388"/>
                  </a:cubicBezTo>
                  <a:lnTo>
                    <a:pt x="15404" y="8397"/>
                  </a:lnTo>
                  <a:cubicBezTo>
                    <a:pt x="15404" y="8148"/>
                    <a:pt x="15198" y="7917"/>
                    <a:pt x="14862" y="7792"/>
                  </a:cubicBezTo>
                  <a:lnTo>
                    <a:pt x="2263" y="2817"/>
                  </a:lnTo>
                  <a:cubicBezTo>
                    <a:pt x="2408" y="2620"/>
                    <a:pt x="2968" y="2205"/>
                    <a:pt x="3997" y="1825"/>
                  </a:cubicBezTo>
                  <a:cubicBezTo>
                    <a:pt x="5082" y="1422"/>
                    <a:pt x="5896" y="1574"/>
                    <a:pt x="6082" y="1625"/>
                  </a:cubicBezTo>
                  <a:cubicBezTo>
                    <a:pt x="6082" y="1625"/>
                    <a:pt x="18173" y="6203"/>
                    <a:pt x="18544" y="6339"/>
                  </a:cubicBezTo>
                  <a:cubicBezTo>
                    <a:pt x="18911" y="6476"/>
                    <a:pt x="18918" y="6495"/>
                    <a:pt x="18918" y="6729"/>
                  </a:cubicBezTo>
                  <a:cubicBezTo>
                    <a:pt x="18918" y="6961"/>
                    <a:pt x="18918" y="18107"/>
                    <a:pt x="18918" y="18107"/>
                  </a:cubicBezTo>
                  <a:cubicBezTo>
                    <a:pt x="18918" y="18674"/>
                    <a:pt x="19733" y="18906"/>
                    <a:pt x="20330" y="18906"/>
                  </a:cubicBezTo>
                  <a:cubicBezTo>
                    <a:pt x="20927" y="18906"/>
                    <a:pt x="21565" y="18493"/>
                    <a:pt x="21565" y="18107"/>
                  </a:cubicBezTo>
                  <a:lnTo>
                    <a:pt x="21565" y="5855"/>
                  </a:lnTo>
                  <a:cubicBezTo>
                    <a:pt x="21565" y="5605"/>
                    <a:pt x="21357" y="5375"/>
                    <a:pt x="21023" y="525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</p:grp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0" y="381000"/>
            <a:ext cx="9144000" cy="535812"/>
          </a:xfrm>
        </p:spPr>
        <p:txBody>
          <a:bodyPr>
            <a:noAutofit/>
          </a:bodyPr>
          <a:lstStyle>
            <a:lvl1pPr algn="ctr">
              <a:defRPr sz="2026" b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1524000" y="996517"/>
            <a:ext cx="9144000" cy="248082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ts val="1050"/>
              </a:lnSpc>
              <a:buNone/>
              <a:defRPr sz="75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GB" dirty="0"/>
              <a:t>write your relevant text here</a:t>
            </a:r>
          </a:p>
        </p:txBody>
      </p:sp>
      <p:sp>
        <p:nvSpPr>
          <p:cNvPr id="9" name="Content Placeholder 20"/>
          <p:cNvSpPr>
            <a:spLocks noGrp="1"/>
          </p:cNvSpPr>
          <p:nvPr>
            <p:ph sz="quarter" idx="16"/>
          </p:nvPr>
        </p:nvSpPr>
        <p:spPr>
          <a:xfrm>
            <a:off x="8362930" y="2006502"/>
            <a:ext cx="1421183" cy="2286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8362930" y="2250651"/>
            <a:ext cx="2134156" cy="332532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125"/>
              </a:lnSpc>
              <a:spcBef>
                <a:spcPts val="1125"/>
              </a:spcBef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7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5295692" y="2070512"/>
            <a:ext cx="1600617" cy="2869376"/>
          </a:xfr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grpSp>
        <p:nvGrpSpPr>
          <p:cNvPr id="4" name="Group 715"/>
          <p:cNvGrpSpPr/>
          <p:nvPr userDrawn="1"/>
        </p:nvGrpSpPr>
        <p:grpSpPr>
          <a:xfrm>
            <a:off x="4039525" y="4538461"/>
            <a:ext cx="455809" cy="455814"/>
            <a:chOff x="0" y="0"/>
            <a:chExt cx="911618" cy="911627"/>
          </a:xfrm>
        </p:grpSpPr>
        <p:sp>
          <p:nvSpPr>
            <p:cNvPr id="75" name="Shape 713"/>
            <p:cNvSpPr/>
            <p:nvPr/>
          </p:nvSpPr>
          <p:spPr>
            <a:xfrm>
              <a:off x="-1" y="-1"/>
              <a:ext cx="911620" cy="911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7" h="19807" extrusionOk="0">
                  <a:moveTo>
                    <a:pt x="7907" y="205"/>
                  </a:moveTo>
                  <a:cubicBezTo>
                    <a:pt x="13264" y="-897"/>
                    <a:pt x="18498" y="2551"/>
                    <a:pt x="19601" y="7908"/>
                  </a:cubicBezTo>
                  <a:cubicBezTo>
                    <a:pt x="20703" y="13264"/>
                    <a:pt x="17254" y="18500"/>
                    <a:pt x="11898" y="19602"/>
                  </a:cubicBezTo>
                  <a:cubicBezTo>
                    <a:pt x="6545" y="20703"/>
                    <a:pt x="1312" y="17258"/>
                    <a:pt x="206" y="11907"/>
                  </a:cubicBezTo>
                  <a:cubicBezTo>
                    <a:pt x="206" y="11904"/>
                    <a:pt x="205" y="11901"/>
                    <a:pt x="204" y="11899"/>
                  </a:cubicBezTo>
                  <a:cubicBezTo>
                    <a:pt x="-897" y="6542"/>
                    <a:pt x="2551" y="1307"/>
                    <a:pt x="7907" y="205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  <p:sp>
          <p:nvSpPr>
            <p:cNvPr id="76" name="Shape 714"/>
            <p:cNvSpPr/>
            <p:nvPr/>
          </p:nvSpPr>
          <p:spPr>
            <a:xfrm>
              <a:off x="325844" y="282472"/>
              <a:ext cx="259931" cy="335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205" extrusionOk="0">
                  <a:moveTo>
                    <a:pt x="5865" y="2548"/>
                  </a:moveTo>
                  <a:lnTo>
                    <a:pt x="5867" y="15695"/>
                  </a:lnTo>
                  <a:cubicBezTo>
                    <a:pt x="4944" y="15546"/>
                    <a:pt x="3872" y="15602"/>
                    <a:pt x="2808" y="15909"/>
                  </a:cubicBezTo>
                  <a:cubicBezTo>
                    <a:pt x="413" y="16599"/>
                    <a:pt x="-431" y="18279"/>
                    <a:pt x="203" y="19659"/>
                  </a:cubicBezTo>
                  <a:cubicBezTo>
                    <a:pt x="839" y="21041"/>
                    <a:pt x="2710" y="21600"/>
                    <a:pt x="5104" y="20909"/>
                  </a:cubicBezTo>
                  <a:cubicBezTo>
                    <a:pt x="7137" y="20323"/>
                    <a:pt x="8468" y="19024"/>
                    <a:pt x="8434" y="17799"/>
                  </a:cubicBezTo>
                  <a:cubicBezTo>
                    <a:pt x="8434" y="17799"/>
                    <a:pt x="8434" y="10827"/>
                    <a:pt x="8434" y="6940"/>
                  </a:cubicBezTo>
                  <a:lnTo>
                    <a:pt x="18567" y="5136"/>
                  </a:lnTo>
                  <a:lnTo>
                    <a:pt x="18567" y="13479"/>
                  </a:lnTo>
                  <a:cubicBezTo>
                    <a:pt x="17645" y="13330"/>
                    <a:pt x="16572" y="13386"/>
                    <a:pt x="15509" y="13693"/>
                  </a:cubicBezTo>
                  <a:cubicBezTo>
                    <a:pt x="13115" y="14384"/>
                    <a:pt x="12270" y="16064"/>
                    <a:pt x="12905" y="17443"/>
                  </a:cubicBezTo>
                  <a:cubicBezTo>
                    <a:pt x="13539" y="18825"/>
                    <a:pt x="15411" y="19384"/>
                    <a:pt x="17806" y="18694"/>
                  </a:cubicBezTo>
                  <a:cubicBezTo>
                    <a:pt x="19839" y="18107"/>
                    <a:pt x="21169" y="16808"/>
                    <a:pt x="21136" y="15583"/>
                  </a:cubicBezTo>
                  <a:lnTo>
                    <a:pt x="21136" y="0"/>
                  </a:lnTo>
                  <a:cubicBezTo>
                    <a:pt x="21136" y="0"/>
                    <a:pt x="5865" y="2548"/>
                    <a:pt x="5865" y="254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</p:grpSp>
      <p:grpSp>
        <p:nvGrpSpPr>
          <p:cNvPr id="5" name="Group 721"/>
          <p:cNvGrpSpPr/>
          <p:nvPr userDrawn="1"/>
        </p:nvGrpSpPr>
        <p:grpSpPr>
          <a:xfrm>
            <a:off x="7701134" y="3694405"/>
            <a:ext cx="455820" cy="455815"/>
            <a:chOff x="-1" y="-1"/>
            <a:chExt cx="911637" cy="911629"/>
          </a:xfrm>
        </p:grpSpPr>
        <p:sp>
          <p:nvSpPr>
            <p:cNvPr id="81" name="Shape 719"/>
            <p:cNvSpPr/>
            <p:nvPr/>
          </p:nvSpPr>
          <p:spPr>
            <a:xfrm>
              <a:off x="-1" y="-1"/>
              <a:ext cx="911637" cy="911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7" h="19806" extrusionOk="0">
                  <a:moveTo>
                    <a:pt x="7908" y="205"/>
                  </a:moveTo>
                  <a:cubicBezTo>
                    <a:pt x="13264" y="-897"/>
                    <a:pt x="18500" y="2551"/>
                    <a:pt x="19602" y="7907"/>
                  </a:cubicBezTo>
                  <a:cubicBezTo>
                    <a:pt x="20703" y="13264"/>
                    <a:pt x="17254" y="18499"/>
                    <a:pt x="11899" y="19601"/>
                  </a:cubicBezTo>
                  <a:cubicBezTo>
                    <a:pt x="6545" y="20703"/>
                    <a:pt x="1312" y="17258"/>
                    <a:pt x="207" y="11907"/>
                  </a:cubicBezTo>
                  <a:cubicBezTo>
                    <a:pt x="206" y="11904"/>
                    <a:pt x="206" y="11901"/>
                    <a:pt x="205" y="11898"/>
                  </a:cubicBezTo>
                  <a:cubicBezTo>
                    <a:pt x="-897" y="6542"/>
                    <a:pt x="2552" y="1307"/>
                    <a:pt x="7908" y="205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  <p:sp>
          <p:nvSpPr>
            <p:cNvPr id="82" name="Shape 720"/>
            <p:cNvSpPr/>
            <p:nvPr/>
          </p:nvSpPr>
          <p:spPr>
            <a:xfrm>
              <a:off x="287861" y="287871"/>
              <a:ext cx="335911" cy="335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5497"/>
                  </a:moveTo>
                  <a:cubicBezTo>
                    <a:pt x="8207" y="15497"/>
                    <a:pt x="6104" y="13394"/>
                    <a:pt x="6104" y="10801"/>
                  </a:cubicBezTo>
                  <a:cubicBezTo>
                    <a:pt x="6104" y="8206"/>
                    <a:pt x="8207" y="6103"/>
                    <a:pt x="10800" y="6103"/>
                  </a:cubicBezTo>
                  <a:cubicBezTo>
                    <a:pt x="13395" y="6103"/>
                    <a:pt x="15497" y="8206"/>
                    <a:pt x="15497" y="10801"/>
                  </a:cubicBezTo>
                  <a:cubicBezTo>
                    <a:pt x="15497" y="13394"/>
                    <a:pt x="13395" y="15497"/>
                    <a:pt x="10800" y="15497"/>
                  </a:cubicBezTo>
                  <a:close/>
                  <a:moveTo>
                    <a:pt x="19522" y="10801"/>
                  </a:moveTo>
                  <a:cubicBezTo>
                    <a:pt x="19522" y="9454"/>
                    <a:pt x="20352" y="8390"/>
                    <a:pt x="21600" y="7659"/>
                  </a:cubicBezTo>
                  <a:cubicBezTo>
                    <a:pt x="21376" y="6908"/>
                    <a:pt x="21077" y="6187"/>
                    <a:pt x="20711" y="5509"/>
                  </a:cubicBezTo>
                  <a:cubicBezTo>
                    <a:pt x="19310" y="5876"/>
                    <a:pt x="18177" y="5328"/>
                    <a:pt x="17225" y="4375"/>
                  </a:cubicBezTo>
                  <a:cubicBezTo>
                    <a:pt x="16273" y="3423"/>
                    <a:pt x="15982" y="2288"/>
                    <a:pt x="16347" y="889"/>
                  </a:cubicBezTo>
                  <a:cubicBezTo>
                    <a:pt x="15671" y="522"/>
                    <a:pt x="14951" y="224"/>
                    <a:pt x="14198" y="0"/>
                  </a:cubicBezTo>
                  <a:cubicBezTo>
                    <a:pt x="13467" y="1248"/>
                    <a:pt x="12147" y="2078"/>
                    <a:pt x="10800" y="2078"/>
                  </a:cubicBezTo>
                  <a:cubicBezTo>
                    <a:pt x="9453" y="2078"/>
                    <a:pt x="8134" y="1248"/>
                    <a:pt x="7403" y="0"/>
                  </a:cubicBezTo>
                  <a:cubicBezTo>
                    <a:pt x="6651" y="224"/>
                    <a:pt x="5931" y="522"/>
                    <a:pt x="5253" y="889"/>
                  </a:cubicBezTo>
                  <a:cubicBezTo>
                    <a:pt x="5620" y="2288"/>
                    <a:pt x="5329" y="3422"/>
                    <a:pt x="4375" y="4375"/>
                  </a:cubicBezTo>
                  <a:cubicBezTo>
                    <a:pt x="3423" y="5328"/>
                    <a:pt x="2290" y="5876"/>
                    <a:pt x="890" y="5510"/>
                  </a:cubicBezTo>
                  <a:cubicBezTo>
                    <a:pt x="523" y="6187"/>
                    <a:pt x="224" y="6908"/>
                    <a:pt x="0" y="7659"/>
                  </a:cubicBezTo>
                  <a:cubicBezTo>
                    <a:pt x="1249" y="8390"/>
                    <a:pt x="2078" y="9454"/>
                    <a:pt x="2078" y="10801"/>
                  </a:cubicBezTo>
                  <a:cubicBezTo>
                    <a:pt x="2078" y="12146"/>
                    <a:pt x="1249" y="13467"/>
                    <a:pt x="0" y="14198"/>
                  </a:cubicBezTo>
                  <a:cubicBezTo>
                    <a:pt x="224" y="14950"/>
                    <a:pt x="523" y="15670"/>
                    <a:pt x="890" y="16348"/>
                  </a:cubicBezTo>
                  <a:cubicBezTo>
                    <a:pt x="2290" y="15981"/>
                    <a:pt x="3423" y="16272"/>
                    <a:pt x="4375" y="17226"/>
                  </a:cubicBezTo>
                  <a:cubicBezTo>
                    <a:pt x="5327" y="18178"/>
                    <a:pt x="5620" y="19312"/>
                    <a:pt x="5253" y="20711"/>
                  </a:cubicBezTo>
                  <a:cubicBezTo>
                    <a:pt x="5931" y="21078"/>
                    <a:pt x="6651" y="21377"/>
                    <a:pt x="7403" y="21600"/>
                  </a:cubicBezTo>
                  <a:cubicBezTo>
                    <a:pt x="8134" y="20352"/>
                    <a:pt x="9453" y="19524"/>
                    <a:pt x="10800" y="19524"/>
                  </a:cubicBezTo>
                  <a:cubicBezTo>
                    <a:pt x="12147" y="19524"/>
                    <a:pt x="13467" y="20352"/>
                    <a:pt x="14198" y="21600"/>
                  </a:cubicBezTo>
                  <a:cubicBezTo>
                    <a:pt x="14951" y="21376"/>
                    <a:pt x="15671" y="21078"/>
                    <a:pt x="16349" y="20711"/>
                  </a:cubicBezTo>
                  <a:cubicBezTo>
                    <a:pt x="15982" y="19312"/>
                    <a:pt x="16273" y="18178"/>
                    <a:pt x="17225" y="17226"/>
                  </a:cubicBezTo>
                  <a:cubicBezTo>
                    <a:pt x="18177" y="16272"/>
                    <a:pt x="19310" y="15724"/>
                    <a:pt x="20711" y="16091"/>
                  </a:cubicBezTo>
                  <a:cubicBezTo>
                    <a:pt x="21077" y="15413"/>
                    <a:pt x="21376" y="14693"/>
                    <a:pt x="21600" y="13941"/>
                  </a:cubicBezTo>
                  <a:cubicBezTo>
                    <a:pt x="20352" y="13210"/>
                    <a:pt x="19522" y="12146"/>
                    <a:pt x="19522" y="1080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</p:grpSp>
      <p:grpSp>
        <p:nvGrpSpPr>
          <p:cNvPr id="6" name="Group 727"/>
          <p:cNvGrpSpPr/>
          <p:nvPr userDrawn="1"/>
        </p:nvGrpSpPr>
        <p:grpSpPr>
          <a:xfrm>
            <a:off x="7701144" y="4538463"/>
            <a:ext cx="455800" cy="455815"/>
            <a:chOff x="-1" y="0"/>
            <a:chExt cx="911598" cy="911628"/>
          </a:xfrm>
        </p:grpSpPr>
        <p:sp>
          <p:nvSpPr>
            <p:cNvPr id="87" name="Shape 725"/>
            <p:cNvSpPr/>
            <p:nvPr/>
          </p:nvSpPr>
          <p:spPr>
            <a:xfrm>
              <a:off x="-1" y="0"/>
              <a:ext cx="911598" cy="911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6" h="19806" extrusionOk="0">
                  <a:moveTo>
                    <a:pt x="11898" y="19600"/>
                  </a:moveTo>
                  <a:cubicBezTo>
                    <a:pt x="6542" y="20703"/>
                    <a:pt x="1307" y="17254"/>
                    <a:pt x="205" y="11898"/>
                  </a:cubicBezTo>
                  <a:cubicBezTo>
                    <a:pt x="-897" y="6542"/>
                    <a:pt x="2551" y="1307"/>
                    <a:pt x="7908" y="205"/>
                  </a:cubicBezTo>
                  <a:cubicBezTo>
                    <a:pt x="13261" y="-897"/>
                    <a:pt x="18494" y="2548"/>
                    <a:pt x="19599" y="7899"/>
                  </a:cubicBezTo>
                  <a:cubicBezTo>
                    <a:pt x="19600" y="7902"/>
                    <a:pt x="19600" y="7905"/>
                    <a:pt x="19600" y="7907"/>
                  </a:cubicBezTo>
                  <a:cubicBezTo>
                    <a:pt x="20703" y="13263"/>
                    <a:pt x="17254" y="18499"/>
                    <a:pt x="11898" y="1960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  <p:sp>
          <p:nvSpPr>
            <p:cNvPr id="88" name="Shape 726"/>
            <p:cNvSpPr/>
            <p:nvPr/>
          </p:nvSpPr>
          <p:spPr>
            <a:xfrm>
              <a:off x="287844" y="306407"/>
              <a:ext cx="335911" cy="29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471" extrusionOk="0">
                  <a:moveTo>
                    <a:pt x="2906" y="19280"/>
                  </a:moveTo>
                  <a:cubicBezTo>
                    <a:pt x="2683" y="19534"/>
                    <a:pt x="2683" y="19946"/>
                    <a:pt x="2906" y="20200"/>
                  </a:cubicBezTo>
                  <a:lnTo>
                    <a:pt x="3930" y="21326"/>
                  </a:lnTo>
                  <a:cubicBezTo>
                    <a:pt x="4154" y="21580"/>
                    <a:pt x="4510" y="21473"/>
                    <a:pt x="4734" y="21220"/>
                  </a:cubicBezTo>
                  <a:lnTo>
                    <a:pt x="10017" y="15372"/>
                  </a:lnTo>
                  <a:lnTo>
                    <a:pt x="8398" y="13299"/>
                  </a:lnTo>
                  <a:cubicBezTo>
                    <a:pt x="8398" y="13299"/>
                    <a:pt x="2906" y="19280"/>
                    <a:pt x="2906" y="19280"/>
                  </a:cubicBezTo>
                  <a:close/>
                  <a:moveTo>
                    <a:pt x="21387" y="2723"/>
                  </a:moveTo>
                  <a:cubicBezTo>
                    <a:pt x="21307" y="2125"/>
                    <a:pt x="21031" y="2252"/>
                    <a:pt x="20888" y="2505"/>
                  </a:cubicBezTo>
                  <a:cubicBezTo>
                    <a:pt x="20746" y="2758"/>
                    <a:pt x="20111" y="3840"/>
                    <a:pt x="19852" y="4329"/>
                  </a:cubicBezTo>
                  <a:cubicBezTo>
                    <a:pt x="19593" y="4815"/>
                    <a:pt x="18956" y="5772"/>
                    <a:pt x="17770" y="4826"/>
                  </a:cubicBezTo>
                  <a:cubicBezTo>
                    <a:pt x="16533" y="3843"/>
                    <a:pt x="16963" y="3157"/>
                    <a:pt x="17179" y="2694"/>
                  </a:cubicBezTo>
                  <a:cubicBezTo>
                    <a:pt x="17395" y="2232"/>
                    <a:pt x="18059" y="931"/>
                    <a:pt x="18155" y="768"/>
                  </a:cubicBezTo>
                  <a:cubicBezTo>
                    <a:pt x="18251" y="605"/>
                    <a:pt x="18139" y="129"/>
                    <a:pt x="17756" y="329"/>
                  </a:cubicBezTo>
                  <a:cubicBezTo>
                    <a:pt x="17372" y="527"/>
                    <a:pt x="15039" y="1572"/>
                    <a:pt x="14715" y="3066"/>
                  </a:cubicBezTo>
                  <a:cubicBezTo>
                    <a:pt x="14386" y="4590"/>
                    <a:pt x="14993" y="5950"/>
                    <a:pt x="13800" y="7301"/>
                  </a:cubicBezTo>
                  <a:lnTo>
                    <a:pt x="12355" y="8998"/>
                  </a:lnTo>
                  <a:lnTo>
                    <a:pt x="13806" y="10898"/>
                  </a:lnTo>
                  <a:lnTo>
                    <a:pt x="15589" y="8995"/>
                  </a:lnTo>
                  <a:cubicBezTo>
                    <a:pt x="16013" y="8514"/>
                    <a:pt x="16919" y="8048"/>
                    <a:pt x="17740" y="8257"/>
                  </a:cubicBezTo>
                  <a:cubicBezTo>
                    <a:pt x="19498" y="8705"/>
                    <a:pt x="20456" y="7962"/>
                    <a:pt x="21035" y="6733"/>
                  </a:cubicBezTo>
                  <a:cubicBezTo>
                    <a:pt x="21552" y="5635"/>
                    <a:pt x="21466" y="3322"/>
                    <a:pt x="21387" y="2723"/>
                  </a:cubicBezTo>
                  <a:close/>
                  <a:moveTo>
                    <a:pt x="9478" y="7592"/>
                  </a:moveTo>
                  <a:cubicBezTo>
                    <a:pt x="9350" y="7424"/>
                    <a:pt x="9189" y="7421"/>
                    <a:pt x="9050" y="7558"/>
                  </a:cubicBezTo>
                  <a:lnTo>
                    <a:pt x="7506" y="9074"/>
                  </a:lnTo>
                  <a:cubicBezTo>
                    <a:pt x="7384" y="9194"/>
                    <a:pt x="7369" y="9419"/>
                    <a:pt x="7477" y="9559"/>
                  </a:cubicBezTo>
                  <a:lnTo>
                    <a:pt x="16408" y="20996"/>
                  </a:lnTo>
                  <a:cubicBezTo>
                    <a:pt x="16616" y="21268"/>
                    <a:pt x="16979" y="21295"/>
                    <a:pt x="17217" y="21061"/>
                  </a:cubicBezTo>
                  <a:lnTo>
                    <a:pt x="18263" y="20076"/>
                  </a:lnTo>
                  <a:cubicBezTo>
                    <a:pt x="18500" y="19839"/>
                    <a:pt x="18526" y="19429"/>
                    <a:pt x="18317" y="19158"/>
                  </a:cubicBezTo>
                  <a:cubicBezTo>
                    <a:pt x="18317" y="19158"/>
                    <a:pt x="9478" y="7592"/>
                    <a:pt x="9478" y="7592"/>
                  </a:cubicBezTo>
                  <a:close/>
                  <a:moveTo>
                    <a:pt x="3331" y="6965"/>
                  </a:moveTo>
                  <a:cubicBezTo>
                    <a:pt x="4336" y="6088"/>
                    <a:pt x="5170" y="6693"/>
                    <a:pt x="6282" y="8142"/>
                  </a:cubicBezTo>
                  <a:cubicBezTo>
                    <a:pt x="6408" y="8304"/>
                    <a:pt x="6575" y="8114"/>
                    <a:pt x="6671" y="8021"/>
                  </a:cubicBezTo>
                  <a:cubicBezTo>
                    <a:pt x="6766" y="7926"/>
                    <a:pt x="8233" y="6440"/>
                    <a:pt x="8306" y="6370"/>
                  </a:cubicBezTo>
                  <a:cubicBezTo>
                    <a:pt x="8377" y="6300"/>
                    <a:pt x="8464" y="6167"/>
                    <a:pt x="8349" y="6018"/>
                  </a:cubicBezTo>
                  <a:cubicBezTo>
                    <a:pt x="8235" y="5868"/>
                    <a:pt x="7817" y="5261"/>
                    <a:pt x="7550" y="4867"/>
                  </a:cubicBezTo>
                  <a:cubicBezTo>
                    <a:pt x="5603" y="2001"/>
                    <a:pt x="12876" y="57"/>
                    <a:pt x="11758" y="25"/>
                  </a:cubicBezTo>
                  <a:cubicBezTo>
                    <a:pt x="11190" y="9"/>
                    <a:pt x="8909" y="-20"/>
                    <a:pt x="8569" y="21"/>
                  </a:cubicBezTo>
                  <a:cubicBezTo>
                    <a:pt x="7186" y="186"/>
                    <a:pt x="5452" y="1638"/>
                    <a:pt x="4578" y="2313"/>
                  </a:cubicBezTo>
                  <a:cubicBezTo>
                    <a:pt x="3437" y="3196"/>
                    <a:pt x="3011" y="3711"/>
                    <a:pt x="2939" y="3781"/>
                  </a:cubicBezTo>
                  <a:cubicBezTo>
                    <a:pt x="2617" y="4099"/>
                    <a:pt x="2887" y="4832"/>
                    <a:pt x="2303" y="5410"/>
                  </a:cubicBezTo>
                  <a:cubicBezTo>
                    <a:pt x="1683" y="6021"/>
                    <a:pt x="1297" y="5560"/>
                    <a:pt x="939" y="5913"/>
                  </a:cubicBezTo>
                  <a:cubicBezTo>
                    <a:pt x="761" y="6090"/>
                    <a:pt x="264" y="6509"/>
                    <a:pt x="122" y="6650"/>
                  </a:cubicBezTo>
                  <a:cubicBezTo>
                    <a:pt x="-22" y="6790"/>
                    <a:pt x="-48" y="7030"/>
                    <a:pt x="99" y="7219"/>
                  </a:cubicBezTo>
                  <a:cubicBezTo>
                    <a:pt x="99" y="7219"/>
                    <a:pt x="1459" y="8912"/>
                    <a:pt x="1574" y="9061"/>
                  </a:cubicBezTo>
                  <a:cubicBezTo>
                    <a:pt x="1688" y="9210"/>
                    <a:pt x="1994" y="9337"/>
                    <a:pt x="2185" y="9149"/>
                  </a:cubicBezTo>
                  <a:cubicBezTo>
                    <a:pt x="2375" y="8960"/>
                    <a:pt x="2864" y="8477"/>
                    <a:pt x="2947" y="8394"/>
                  </a:cubicBezTo>
                  <a:cubicBezTo>
                    <a:pt x="3031" y="8312"/>
                    <a:pt x="2893" y="7349"/>
                    <a:pt x="3331" y="696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</p:grpSp>
      <p:grpSp>
        <p:nvGrpSpPr>
          <p:cNvPr id="7" name="Group 730"/>
          <p:cNvGrpSpPr/>
          <p:nvPr userDrawn="1"/>
        </p:nvGrpSpPr>
        <p:grpSpPr>
          <a:xfrm>
            <a:off x="7701144" y="2850349"/>
            <a:ext cx="455800" cy="455815"/>
            <a:chOff x="0" y="0"/>
            <a:chExt cx="911598" cy="911629"/>
          </a:xfrm>
        </p:grpSpPr>
        <p:sp>
          <p:nvSpPr>
            <p:cNvPr id="90" name="Shape 728"/>
            <p:cNvSpPr/>
            <p:nvPr/>
          </p:nvSpPr>
          <p:spPr>
            <a:xfrm>
              <a:off x="0" y="0"/>
              <a:ext cx="911598" cy="911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6" h="19806" extrusionOk="0">
                  <a:moveTo>
                    <a:pt x="11898" y="19600"/>
                  </a:moveTo>
                  <a:cubicBezTo>
                    <a:pt x="6542" y="20703"/>
                    <a:pt x="1307" y="17254"/>
                    <a:pt x="205" y="11898"/>
                  </a:cubicBezTo>
                  <a:cubicBezTo>
                    <a:pt x="-897" y="6542"/>
                    <a:pt x="2551" y="1307"/>
                    <a:pt x="7908" y="205"/>
                  </a:cubicBezTo>
                  <a:cubicBezTo>
                    <a:pt x="13261" y="-897"/>
                    <a:pt x="18494" y="2548"/>
                    <a:pt x="19599" y="7899"/>
                  </a:cubicBezTo>
                  <a:cubicBezTo>
                    <a:pt x="19600" y="7902"/>
                    <a:pt x="19600" y="7905"/>
                    <a:pt x="19600" y="7907"/>
                  </a:cubicBezTo>
                  <a:cubicBezTo>
                    <a:pt x="20703" y="13263"/>
                    <a:pt x="17254" y="18499"/>
                    <a:pt x="11898" y="1960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  <p:sp>
          <p:nvSpPr>
            <p:cNvPr id="91" name="Shape 729"/>
            <p:cNvSpPr/>
            <p:nvPr/>
          </p:nvSpPr>
          <p:spPr>
            <a:xfrm>
              <a:off x="285188" y="305676"/>
              <a:ext cx="341220" cy="300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40" y="15832"/>
                  </a:moveTo>
                  <a:lnTo>
                    <a:pt x="2160" y="15832"/>
                  </a:lnTo>
                  <a:lnTo>
                    <a:pt x="2160" y="2209"/>
                  </a:lnTo>
                  <a:lnTo>
                    <a:pt x="19440" y="2209"/>
                  </a:lnTo>
                  <a:cubicBezTo>
                    <a:pt x="19440" y="2209"/>
                    <a:pt x="19440" y="15832"/>
                    <a:pt x="19440" y="15832"/>
                  </a:cubicBezTo>
                  <a:close/>
                  <a:moveTo>
                    <a:pt x="19440" y="0"/>
                  </a:moveTo>
                  <a:lnTo>
                    <a:pt x="2160" y="0"/>
                  </a:lnTo>
                  <a:cubicBezTo>
                    <a:pt x="971" y="0"/>
                    <a:pt x="0" y="1104"/>
                    <a:pt x="0" y="2455"/>
                  </a:cubicBezTo>
                  <a:lnTo>
                    <a:pt x="0" y="15955"/>
                  </a:lnTo>
                  <a:cubicBezTo>
                    <a:pt x="0" y="17304"/>
                    <a:pt x="953" y="18627"/>
                    <a:pt x="2119" y="18891"/>
                  </a:cubicBezTo>
                  <a:lnTo>
                    <a:pt x="6839" y="19964"/>
                  </a:lnTo>
                  <a:cubicBezTo>
                    <a:pt x="6839" y="19964"/>
                    <a:pt x="2775" y="21600"/>
                    <a:pt x="5400" y="21600"/>
                  </a:cubicBezTo>
                  <a:lnTo>
                    <a:pt x="16200" y="21600"/>
                  </a:lnTo>
                  <a:cubicBezTo>
                    <a:pt x="18825" y="21600"/>
                    <a:pt x="14761" y="19964"/>
                    <a:pt x="14761" y="19964"/>
                  </a:cubicBezTo>
                  <a:lnTo>
                    <a:pt x="19483" y="18891"/>
                  </a:lnTo>
                  <a:cubicBezTo>
                    <a:pt x="20647" y="18627"/>
                    <a:pt x="21600" y="17304"/>
                    <a:pt x="21600" y="15955"/>
                  </a:cubicBezTo>
                  <a:lnTo>
                    <a:pt x="21600" y="2455"/>
                  </a:lnTo>
                  <a:cubicBezTo>
                    <a:pt x="21600" y="1104"/>
                    <a:pt x="20629" y="0"/>
                    <a:pt x="1944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</p:grpSp>
      <p:grpSp>
        <p:nvGrpSpPr>
          <p:cNvPr id="8" name="Group 733"/>
          <p:cNvGrpSpPr/>
          <p:nvPr userDrawn="1"/>
        </p:nvGrpSpPr>
        <p:grpSpPr>
          <a:xfrm>
            <a:off x="4039525" y="2850347"/>
            <a:ext cx="455809" cy="455814"/>
            <a:chOff x="0" y="0"/>
            <a:chExt cx="911618" cy="911627"/>
          </a:xfrm>
        </p:grpSpPr>
        <p:sp>
          <p:nvSpPr>
            <p:cNvPr id="94" name="Shape 731"/>
            <p:cNvSpPr/>
            <p:nvPr/>
          </p:nvSpPr>
          <p:spPr>
            <a:xfrm>
              <a:off x="-1" y="-1"/>
              <a:ext cx="911620" cy="911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7" h="19807" extrusionOk="0">
                  <a:moveTo>
                    <a:pt x="7907" y="205"/>
                  </a:moveTo>
                  <a:cubicBezTo>
                    <a:pt x="13264" y="-897"/>
                    <a:pt x="18498" y="2551"/>
                    <a:pt x="19601" y="7908"/>
                  </a:cubicBezTo>
                  <a:cubicBezTo>
                    <a:pt x="20703" y="13264"/>
                    <a:pt x="17254" y="18500"/>
                    <a:pt x="11898" y="19602"/>
                  </a:cubicBezTo>
                  <a:cubicBezTo>
                    <a:pt x="6545" y="20703"/>
                    <a:pt x="1312" y="17258"/>
                    <a:pt x="206" y="11907"/>
                  </a:cubicBezTo>
                  <a:cubicBezTo>
                    <a:pt x="206" y="11904"/>
                    <a:pt x="205" y="11901"/>
                    <a:pt x="204" y="11899"/>
                  </a:cubicBezTo>
                  <a:cubicBezTo>
                    <a:pt x="-897" y="6542"/>
                    <a:pt x="2551" y="1307"/>
                    <a:pt x="7907" y="205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  <p:sp>
          <p:nvSpPr>
            <p:cNvPr id="95" name="Shape 732"/>
            <p:cNvSpPr/>
            <p:nvPr/>
          </p:nvSpPr>
          <p:spPr>
            <a:xfrm>
              <a:off x="287277" y="355105"/>
              <a:ext cx="337065" cy="202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40" y="7201"/>
                  </a:moveTo>
                  <a:lnTo>
                    <a:pt x="15120" y="7201"/>
                  </a:lnTo>
                  <a:lnTo>
                    <a:pt x="15120" y="3600"/>
                  </a:lnTo>
                  <a:lnTo>
                    <a:pt x="19440" y="3600"/>
                  </a:lnTo>
                  <a:cubicBezTo>
                    <a:pt x="19440" y="3600"/>
                    <a:pt x="19440" y="7201"/>
                    <a:pt x="19440" y="7201"/>
                  </a:cubicBezTo>
                  <a:close/>
                  <a:moveTo>
                    <a:pt x="16200" y="12600"/>
                  </a:moveTo>
                  <a:lnTo>
                    <a:pt x="16200" y="9000"/>
                  </a:lnTo>
                  <a:lnTo>
                    <a:pt x="18359" y="9000"/>
                  </a:lnTo>
                  <a:lnTo>
                    <a:pt x="18359" y="12600"/>
                  </a:lnTo>
                  <a:cubicBezTo>
                    <a:pt x="18359" y="12600"/>
                    <a:pt x="16200" y="12600"/>
                    <a:pt x="16200" y="12600"/>
                  </a:cubicBezTo>
                  <a:close/>
                  <a:moveTo>
                    <a:pt x="19440" y="18000"/>
                  </a:moveTo>
                  <a:lnTo>
                    <a:pt x="17280" y="18000"/>
                  </a:lnTo>
                  <a:lnTo>
                    <a:pt x="17280" y="14401"/>
                  </a:lnTo>
                  <a:lnTo>
                    <a:pt x="19440" y="14401"/>
                  </a:lnTo>
                  <a:cubicBezTo>
                    <a:pt x="19440" y="14401"/>
                    <a:pt x="19440" y="18000"/>
                    <a:pt x="19440" y="18000"/>
                  </a:cubicBezTo>
                  <a:close/>
                  <a:moveTo>
                    <a:pt x="16200" y="18000"/>
                  </a:moveTo>
                  <a:lnTo>
                    <a:pt x="5400" y="18000"/>
                  </a:lnTo>
                  <a:lnTo>
                    <a:pt x="5400" y="14401"/>
                  </a:lnTo>
                  <a:lnTo>
                    <a:pt x="16200" y="14401"/>
                  </a:lnTo>
                  <a:cubicBezTo>
                    <a:pt x="16200" y="14401"/>
                    <a:pt x="16200" y="18000"/>
                    <a:pt x="16200" y="18000"/>
                  </a:cubicBezTo>
                  <a:close/>
                  <a:moveTo>
                    <a:pt x="4319" y="18000"/>
                  </a:moveTo>
                  <a:lnTo>
                    <a:pt x="2160" y="18000"/>
                  </a:lnTo>
                  <a:lnTo>
                    <a:pt x="2160" y="14401"/>
                  </a:lnTo>
                  <a:lnTo>
                    <a:pt x="4319" y="14401"/>
                  </a:lnTo>
                  <a:cubicBezTo>
                    <a:pt x="4319" y="14401"/>
                    <a:pt x="4319" y="18000"/>
                    <a:pt x="4319" y="18000"/>
                  </a:cubicBezTo>
                  <a:close/>
                  <a:moveTo>
                    <a:pt x="5400" y="9000"/>
                  </a:moveTo>
                  <a:lnTo>
                    <a:pt x="5400" y="12600"/>
                  </a:lnTo>
                  <a:lnTo>
                    <a:pt x="3240" y="12600"/>
                  </a:lnTo>
                  <a:lnTo>
                    <a:pt x="3240" y="9000"/>
                  </a:lnTo>
                  <a:cubicBezTo>
                    <a:pt x="3240" y="9000"/>
                    <a:pt x="5400" y="9000"/>
                    <a:pt x="5400" y="9000"/>
                  </a:cubicBezTo>
                  <a:close/>
                  <a:moveTo>
                    <a:pt x="2160" y="3600"/>
                  </a:moveTo>
                  <a:lnTo>
                    <a:pt x="4319" y="3600"/>
                  </a:lnTo>
                  <a:lnTo>
                    <a:pt x="4319" y="7201"/>
                  </a:lnTo>
                  <a:lnTo>
                    <a:pt x="2160" y="7201"/>
                  </a:lnTo>
                  <a:cubicBezTo>
                    <a:pt x="2160" y="7201"/>
                    <a:pt x="2160" y="3600"/>
                    <a:pt x="2160" y="3600"/>
                  </a:cubicBezTo>
                  <a:close/>
                  <a:moveTo>
                    <a:pt x="8639" y="9000"/>
                  </a:moveTo>
                  <a:lnTo>
                    <a:pt x="8639" y="12600"/>
                  </a:lnTo>
                  <a:lnTo>
                    <a:pt x="6479" y="12600"/>
                  </a:lnTo>
                  <a:lnTo>
                    <a:pt x="6479" y="9000"/>
                  </a:lnTo>
                  <a:cubicBezTo>
                    <a:pt x="6479" y="9000"/>
                    <a:pt x="8639" y="9000"/>
                    <a:pt x="8639" y="9000"/>
                  </a:cubicBezTo>
                  <a:close/>
                  <a:moveTo>
                    <a:pt x="5400" y="3600"/>
                  </a:moveTo>
                  <a:lnTo>
                    <a:pt x="7560" y="3600"/>
                  </a:lnTo>
                  <a:lnTo>
                    <a:pt x="7560" y="7201"/>
                  </a:lnTo>
                  <a:lnTo>
                    <a:pt x="5400" y="7201"/>
                  </a:lnTo>
                  <a:cubicBezTo>
                    <a:pt x="5400" y="7201"/>
                    <a:pt x="5400" y="3600"/>
                    <a:pt x="5400" y="3600"/>
                  </a:cubicBezTo>
                  <a:close/>
                  <a:moveTo>
                    <a:pt x="11880" y="9000"/>
                  </a:moveTo>
                  <a:lnTo>
                    <a:pt x="11880" y="12600"/>
                  </a:lnTo>
                  <a:lnTo>
                    <a:pt x="9720" y="12600"/>
                  </a:lnTo>
                  <a:lnTo>
                    <a:pt x="9720" y="9000"/>
                  </a:lnTo>
                  <a:cubicBezTo>
                    <a:pt x="9720" y="9000"/>
                    <a:pt x="11880" y="9000"/>
                    <a:pt x="11880" y="9000"/>
                  </a:cubicBezTo>
                  <a:close/>
                  <a:moveTo>
                    <a:pt x="8639" y="3600"/>
                  </a:moveTo>
                  <a:lnTo>
                    <a:pt x="10799" y="3600"/>
                  </a:lnTo>
                  <a:lnTo>
                    <a:pt x="10799" y="7201"/>
                  </a:lnTo>
                  <a:lnTo>
                    <a:pt x="8639" y="7201"/>
                  </a:lnTo>
                  <a:cubicBezTo>
                    <a:pt x="8639" y="7201"/>
                    <a:pt x="8639" y="3600"/>
                    <a:pt x="8639" y="3600"/>
                  </a:cubicBezTo>
                  <a:close/>
                  <a:moveTo>
                    <a:pt x="15120" y="9000"/>
                  </a:moveTo>
                  <a:lnTo>
                    <a:pt x="15120" y="12600"/>
                  </a:lnTo>
                  <a:lnTo>
                    <a:pt x="12959" y="12600"/>
                  </a:lnTo>
                  <a:lnTo>
                    <a:pt x="12959" y="9000"/>
                  </a:lnTo>
                  <a:cubicBezTo>
                    <a:pt x="12959" y="9000"/>
                    <a:pt x="15120" y="9000"/>
                    <a:pt x="15120" y="9000"/>
                  </a:cubicBezTo>
                  <a:close/>
                  <a:moveTo>
                    <a:pt x="11880" y="3600"/>
                  </a:moveTo>
                  <a:lnTo>
                    <a:pt x="14040" y="3600"/>
                  </a:lnTo>
                  <a:lnTo>
                    <a:pt x="14040" y="7201"/>
                  </a:lnTo>
                  <a:lnTo>
                    <a:pt x="11880" y="7201"/>
                  </a:lnTo>
                  <a:cubicBezTo>
                    <a:pt x="11880" y="7201"/>
                    <a:pt x="11880" y="3600"/>
                    <a:pt x="11880" y="3600"/>
                  </a:cubicBezTo>
                  <a:close/>
                  <a:moveTo>
                    <a:pt x="20088" y="0"/>
                  </a:moveTo>
                  <a:lnTo>
                    <a:pt x="1511" y="0"/>
                  </a:lnTo>
                  <a:cubicBezTo>
                    <a:pt x="680" y="0"/>
                    <a:pt x="0" y="1134"/>
                    <a:pt x="0" y="2519"/>
                  </a:cubicBezTo>
                  <a:lnTo>
                    <a:pt x="0" y="19081"/>
                  </a:lnTo>
                  <a:cubicBezTo>
                    <a:pt x="0" y="20466"/>
                    <a:pt x="680" y="21600"/>
                    <a:pt x="1511" y="21600"/>
                  </a:cubicBezTo>
                  <a:lnTo>
                    <a:pt x="20088" y="21600"/>
                  </a:lnTo>
                  <a:cubicBezTo>
                    <a:pt x="20920" y="21600"/>
                    <a:pt x="21600" y="20466"/>
                    <a:pt x="21600" y="19081"/>
                  </a:cubicBezTo>
                  <a:lnTo>
                    <a:pt x="21600" y="2519"/>
                  </a:lnTo>
                  <a:cubicBezTo>
                    <a:pt x="21600" y="1134"/>
                    <a:pt x="20920" y="0"/>
                    <a:pt x="200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</p:grpSp>
      <p:grpSp>
        <p:nvGrpSpPr>
          <p:cNvPr id="11" name="Group 736"/>
          <p:cNvGrpSpPr/>
          <p:nvPr userDrawn="1"/>
        </p:nvGrpSpPr>
        <p:grpSpPr>
          <a:xfrm>
            <a:off x="4039527" y="3694404"/>
            <a:ext cx="455805" cy="455814"/>
            <a:chOff x="0" y="0"/>
            <a:chExt cx="911610" cy="911627"/>
          </a:xfrm>
        </p:grpSpPr>
        <p:sp>
          <p:nvSpPr>
            <p:cNvPr id="97" name="Shape 734"/>
            <p:cNvSpPr/>
            <p:nvPr/>
          </p:nvSpPr>
          <p:spPr>
            <a:xfrm>
              <a:off x="0" y="0"/>
              <a:ext cx="911611" cy="911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6" h="19807" extrusionOk="0">
                  <a:moveTo>
                    <a:pt x="7908" y="205"/>
                  </a:moveTo>
                  <a:cubicBezTo>
                    <a:pt x="13264" y="-897"/>
                    <a:pt x="18499" y="2552"/>
                    <a:pt x="19601" y="7908"/>
                  </a:cubicBezTo>
                  <a:cubicBezTo>
                    <a:pt x="20703" y="13265"/>
                    <a:pt x="17255" y="18500"/>
                    <a:pt x="11899" y="19602"/>
                  </a:cubicBezTo>
                  <a:cubicBezTo>
                    <a:pt x="6545" y="20703"/>
                    <a:pt x="1313" y="17258"/>
                    <a:pt x="207" y="11907"/>
                  </a:cubicBezTo>
                  <a:cubicBezTo>
                    <a:pt x="207" y="11904"/>
                    <a:pt x="206" y="11901"/>
                    <a:pt x="206" y="11899"/>
                  </a:cubicBezTo>
                  <a:cubicBezTo>
                    <a:pt x="-897" y="6543"/>
                    <a:pt x="2552" y="1307"/>
                    <a:pt x="7908" y="205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  <p:sp>
          <p:nvSpPr>
            <p:cNvPr id="98" name="Shape 735"/>
            <p:cNvSpPr/>
            <p:nvPr/>
          </p:nvSpPr>
          <p:spPr>
            <a:xfrm>
              <a:off x="344357" y="315715"/>
              <a:ext cx="222897" cy="28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4836" y="0"/>
                    <a:pt x="0" y="1447"/>
                    <a:pt x="0" y="3231"/>
                  </a:cubicBezTo>
                  <a:lnTo>
                    <a:pt x="0" y="4776"/>
                  </a:lnTo>
                  <a:cubicBezTo>
                    <a:pt x="0" y="6669"/>
                    <a:pt x="4836" y="8203"/>
                    <a:pt x="10799" y="8203"/>
                  </a:cubicBezTo>
                  <a:cubicBezTo>
                    <a:pt x="16764" y="8203"/>
                    <a:pt x="21600" y="6669"/>
                    <a:pt x="21600" y="4776"/>
                  </a:cubicBezTo>
                  <a:lnTo>
                    <a:pt x="21600" y="3231"/>
                  </a:lnTo>
                  <a:cubicBezTo>
                    <a:pt x="21600" y="1447"/>
                    <a:pt x="16764" y="0"/>
                    <a:pt x="10799" y="0"/>
                  </a:cubicBezTo>
                  <a:close/>
                  <a:moveTo>
                    <a:pt x="21195" y="8008"/>
                  </a:moveTo>
                  <a:cubicBezTo>
                    <a:pt x="19915" y="9488"/>
                    <a:pt x="15746" y="10572"/>
                    <a:pt x="10799" y="10572"/>
                  </a:cubicBezTo>
                  <a:cubicBezTo>
                    <a:pt x="5856" y="10572"/>
                    <a:pt x="1685" y="9488"/>
                    <a:pt x="405" y="8008"/>
                  </a:cubicBezTo>
                  <a:cubicBezTo>
                    <a:pt x="141" y="7702"/>
                    <a:pt x="0" y="7868"/>
                    <a:pt x="0" y="8007"/>
                  </a:cubicBezTo>
                  <a:cubicBezTo>
                    <a:pt x="0" y="8144"/>
                    <a:pt x="0" y="10898"/>
                    <a:pt x="0" y="10898"/>
                  </a:cubicBezTo>
                  <a:cubicBezTo>
                    <a:pt x="0" y="13061"/>
                    <a:pt x="4836" y="14814"/>
                    <a:pt x="10799" y="14814"/>
                  </a:cubicBezTo>
                  <a:cubicBezTo>
                    <a:pt x="16764" y="14814"/>
                    <a:pt x="21600" y="13061"/>
                    <a:pt x="21600" y="10898"/>
                  </a:cubicBezTo>
                  <a:cubicBezTo>
                    <a:pt x="21600" y="10898"/>
                    <a:pt x="21600" y="8144"/>
                    <a:pt x="21600" y="8007"/>
                  </a:cubicBezTo>
                  <a:cubicBezTo>
                    <a:pt x="21600" y="7868"/>
                    <a:pt x="21459" y="7702"/>
                    <a:pt x="21195" y="8008"/>
                  </a:cubicBezTo>
                  <a:close/>
                  <a:moveTo>
                    <a:pt x="21176" y="14285"/>
                  </a:moveTo>
                  <a:cubicBezTo>
                    <a:pt x="19876" y="15959"/>
                    <a:pt x="15722" y="17184"/>
                    <a:pt x="10799" y="17184"/>
                  </a:cubicBezTo>
                  <a:cubicBezTo>
                    <a:pt x="5878" y="17184"/>
                    <a:pt x="1724" y="15959"/>
                    <a:pt x="424" y="14285"/>
                  </a:cubicBezTo>
                  <a:cubicBezTo>
                    <a:pt x="147" y="13932"/>
                    <a:pt x="0" y="14121"/>
                    <a:pt x="0" y="14297"/>
                  </a:cubicBezTo>
                  <a:cubicBezTo>
                    <a:pt x="0" y="14472"/>
                    <a:pt x="0" y="16754"/>
                    <a:pt x="0" y="16754"/>
                  </a:cubicBezTo>
                  <a:cubicBezTo>
                    <a:pt x="0" y="19133"/>
                    <a:pt x="4836" y="21600"/>
                    <a:pt x="10799" y="21600"/>
                  </a:cubicBezTo>
                  <a:cubicBezTo>
                    <a:pt x="16764" y="21600"/>
                    <a:pt x="21600" y="19133"/>
                    <a:pt x="21600" y="16754"/>
                  </a:cubicBezTo>
                  <a:cubicBezTo>
                    <a:pt x="21600" y="16754"/>
                    <a:pt x="21600" y="14472"/>
                    <a:pt x="21600" y="14297"/>
                  </a:cubicBezTo>
                  <a:cubicBezTo>
                    <a:pt x="21600" y="14121"/>
                    <a:pt x="21453" y="13932"/>
                    <a:pt x="21176" y="1428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</p:grpSp>
      <p:sp>
        <p:nvSpPr>
          <p:cNvPr id="100" name="Content Placeholder 20"/>
          <p:cNvSpPr>
            <a:spLocks noGrp="1"/>
          </p:cNvSpPr>
          <p:nvPr>
            <p:ph sz="quarter" idx="24"/>
          </p:nvPr>
        </p:nvSpPr>
        <p:spPr>
          <a:xfrm>
            <a:off x="2399933" y="2006502"/>
            <a:ext cx="1421183" cy="228600"/>
          </a:xfrm>
        </p:spPr>
        <p:txBody>
          <a:bodyPr lIns="0" tIns="0" rIns="0" bIns="0" anchor="ctr">
            <a:normAutofit/>
          </a:bodyPr>
          <a:lstStyle>
            <a:lvl1pPr marL="0" indent="0" algn="r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01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1686959" y="2250651"/>
            <a:ext cx="2134156" cy="332532"/>
          </a:xfrm>
        </p:spPr>
        <p:txBody>
          <a:bodyPr lIns="0" tIns="0" rIns="0" bIns="0">
            <a:normAutofit/>
          </a:bodyPr>
          <a:lstStyle>
            <a:lvl1pPr marL="0" indent="0" algn="r">
              <a:lnSpc>
                <a:spcPts val="1125"/>
              </a:lnSpc>
              <a:spcBef>
                <a:spcPts val="1125"/>
              </a:spcBef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6" name="Content Placeholder 20"/>
          <p:cNvSpPr>
            <a:spLocks noGrp="1"/>
          </p:cNvSpPr>
          <p:nvPr>
            <p:ph sz="quarter" idx="26"/>
          </p:nvPr>
        </p:nvSpPr>
        <p:spPr>
          <a:xfrm>
            <a:off x="8362930" y="2859552"/>
            <a:ext cx="1421183" cy="2286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07" name="Text Placeholder 17"/>
          <p:cNvSpPr>
            <a:spLocks noGrp="1"/>
          </p:cNvSpPr>
          <p:nvPr>
            <p:ph type="body" sz="quarter" idx="27"/>
          </p:nvPr>
        </p:nvSpPr>
        <p:spPr>
          <a:xfrm>
            <a:off x="8362930" y="3103701"/>
            <a:ext cx="2134156" cy="332532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125"/>
              </a:lnSpc>
              <a:spcBef>
                <a:spcPts val="1125"/>
              </a:spcBef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8" name="Content Placeholder 20"/>
          <p:cNvSpPr>
            <a:spLocks noGrp="1"/>
          </p:cNvSpPr>
          <p:nvPr>
            <p:ph sz="quarter" idx="28"/>
          </p:nvPr>
        </p:nvSpPr>
        <p:spPr>
          <a:xfrm>
            <a:off x="2399933" y="2859552"/>
            <a:ext cx="1421183" cy="228600"/>
          </a:xfrm>
        </p:spPr>
        <p:txBody>
          <a:bodyPr lIns="0" tIns="0" rIns="0" bIns="0" anchor="ctr">
            <a:normAutofit/>
          </a:bodyPr>
          <a:lstStyle>
            <a:lvl1pPr marL="0" indent="0" algn="r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09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1686959" y="3103701"/>
            <a:ext cx="2134156" cy="332532"/>
          </a:xfrm>
        </p:spPr>
        <p:txBody>
          <a:bodyPr lIns="0" tIns="0" rIns="0" bIns="0">
            <a:normAutofit/>
          </a:bodyPr>
          <a:lstStyle>
            <a:lvl1pPr marL="0" indent="0" algn="r">
              <a:lnSpc>
                <a:spcPts val="1125"/>
              </a:lnSpc>
              <a:spcBef>
                <a:spcPts val="1125"/>
              </a:spcBef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0" name="Content Placeholder 20"/>
          <p:cNvSpPr>
            <a:spLocks noGrp="1"/>
          </p:cNvSpPr>
          <p:nvPr>
            <p:ph sz="quarter" idx="30"/>
          </p:nvPr>
        </p:nvSpPr>
        <p:spPr>
          <a:xfrm>
            <a:off x="8362930" y="3694404"/>
            <a:ext cx="1421183" cy="2286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11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8362930" y="3938553"/>
            <a:ext cx="2134156" cy="332532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125"/>
              </a:lnSpc>
              <a:spcBef>
                <a:spcPts val="1125"/>
              </a:spcBef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2" name="Content Placeholder 20"/>
          <p:cNvSpPr>
            <a:spLocks noGrp="1"/>
          </p:cNvSpPr>
          <p:nvPr>
            <p:ph sz="quarter" idx="32"/>
          </p:nvPr>
        </p:nvSpPr>
        <p:spPr>
          <a:xfrm>
            <a:off x="2399933" y="3694404"/>
            <a:ext cx="1421183" cy="228600"/>
          </a:xfrm>
        </p:spPr>
        <p:txBody>
          <a:bodyPr lIns="0" tIns="0" rIns="0" bIns="0" anchor="ctr">
            <a:normAutofit/>
          </a:bodyPr>
          <a:lstStyle>
            <a:lvl1pPr marL="0" indent="0" algn="r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13" name="Text Placeholder 17"/>
          <p:cNvSpPr>
            <a:spLocks noGrp="1"/>
          </p:cNvSpPr>
          <p:nvPr>
            <p:ph type="body" sz="quarter" idx="33"/>
          </p:nvPr>
        </p:nvSpPr>
        <p:spPr>
          <a:xfrm>
            <a:off x="1686959" y="3938553"/>
            <a:ext cx="2134156" cy="332532"/>
          </a:xfrm>
        </p:spPr>
        <p:txBody>
          <a:bodyPr lIns="0" tIns="0" rIns="0" bIns="0">
            <a:normAutofit/>
          </a:bodyPr>
          <a:lstStyle>
            <a:lvl1pPr marL="0" indent="0" algn="r">
              <a:lnSpc>
                <a:spcPts val="1125"/>
              </a:lnSpc>
              <a:spcBef>
                <a:spcPts val="1125"/>
              </a:spcBef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4" name="Content Placeholder 20"/>
          <p:cNvSpPr>
            <a:spLocks noGrp="1"/>
          </p:cNvSpPr>
          <p:nvPr>
            <p:ph sz="quarter" idx="34"/>
          </p:nvPr>
        </p:nvSpPr>
        <p:spPr>
          <a:xfrm>
            <a:off x="8362930" y="4547454"/>
            <a:ext cx="1421183" cy="2286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15" name="Text Placeholder 17"/>
          <p:cNvSpPr>
            <a:spLocks noGrp="1"/>
          </p:cNvSpPr>
          <p:nvPr>
            <p:ph type="body" sz="quarter" idx="35"/>
          </p:nvPr>
        </p:nvSpPr>
        <p:spPr>
          <a:xfrm>
            <a:off x="8362930" y="4791603"/>
            <a:ext cx="2134156" cy="332532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125"/>
              </a:lnSpc>
              <a:spcBef>
                <a:spcPts val="1125"/>
              </a:spcBef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6" name="Content Placeholder 20"/>
          <p:cNvSpPr>
            <a:spLocks noGrp="1"/>
          </p:cNvSpPr>
          <p:nvPr>
            <p:ph sz="quarter" idx="36"/>
          </p:nvPr>
        </p:nvSpPr>
        <p:spPr>
          <a:xfrm>
            <a:off x="2399933" y="4547454"/>
            <a:ext cx="1421183" cy="228600"/>
          </a:xfrm>
        </p:spPr>
        <p:txBody>
          <a:bodyPr lIns="0" tIns="0" rIns="0" bIns="0" anchor="ctr">
            <a:normAutofit/>
          </a:bodyPr>
          <a:lstStyle>
            <a:lvl1pPr marL="0" indent="0" algn="r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17" name="Text Placeholder 17"/>
          <p:cNvSpPr>
            <a:spLocks noGrp="1"/>
          </p:cNvSpPr>
          <p:nvPr>
            <p:ph type="body" sz="quarter" idx="37"/>
          </p:nvPr>
        </p:nvSpPr>
        <p:spPr>
          <a:xfrm>
            <a:off x="1686959" y="4791603"/>
            <a:ext cx="2134156" cy="332532"/>
          </a:xfrm>
        </p:spPr>
        <p:txBody>
          <a:bodyPr lIns="0" tIns="0" rIns="0" bIns="0">
            <a:normAutofit/>
          </a:bodyPr>
          <a:lstStyle>
            <a:lvl1pPr marL="0" indent="0" algn="r">
              <a:lnSpc>
                <a:spcPts val="1125"/>
              </a:lnSpc>
              <a:spcBef>
                <a:spcPts val="1125"/>
              </a:spcBef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11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 advAuto="0"/>
      <p:bldP spid="2" grpId="0" animBg="1" advAuto="0"/>
      <p:bldP spid="16" grpId="0"/>
      <p:bldP spid="23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9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/>
      <p:bldP spid="100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1" grpId="0" build="p">
        <p:tmplLst>
          <p:tmpl lvl="1">
            <p:tnLst>
              <p:par>
                <p:cTn presetID="9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6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7" grpId="0" build="p">
        <p:tmplLst>
          <p:tmpl lvl="1">
            <p:tnLst>
              <p:par>
                <p:cTn presetID="9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8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9" grpId="0" build="p">
        <p:tmplLst>
          <p:tmpl lvl="1">
            <p:tnLst>
              <p:par>
                <p:cTn presetID="9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0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1" grpId="0" build="p">
        <p:tmplLst>
          <p:tmpl lvl="1">
            <p:tnLst>
              <p:par>
                <p:cTn presetID="9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2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3" grpId="0" build="p">
        <p:tmplLst>
          <p:tmpl lvl="1">
            <p:tnLst>
              <p:par>
                <p:cTn presetID="9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4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5" grpId="0" build="p">
        <p:tmplLst>
          <p:tmpl lvl="1">
            <p:tnLst>
              <p:par>
                <p:cTn presetID="9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6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7" grpId="0" build="p">
        <p:tmplLst>
          <p:tmpl lvl="1">
            <p:tnLst>
              <p:par>
                <p:cTn presetID="9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icture Placeholder 2"/>
          <p:cNvSpPr>
            <a:spLocks noGrp="1"/>
          </p:cNvSpPr>
          <p:nvPr userDrawn="1">
            <p:ph type="pic" sz="quarter" idx="24"/>
          </p:nvPr>
        </p:nvSpPr>
        <p:spPr>
          <a:xfrm>
            <a:off x="7231554" y="1711193"/>
            <a:ext cx="2973511" cy="1764973"/>
          </a:xfr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0" y="381000"/>
            <a:ext cx="9144000" cy="535812"/>
          </a:xfrm>
        </p:spPr>
        <p:txBody>
          <a:bodyPr>
            <a:noAutofit/>
          </a:bodyPr>
          <a:lstStyle>
            <a:lvl1pPr algn="ctr">
              <a:defRPr sz="2026" b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1524000" y="996517"/>
            <a:ext cx="9144000" cy="248082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ts val="1050"/>
              </a:lnSpc>
              <a:buNone/>
              <a:defRPr sz="75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GB" dirty="0"/>
              <a:t>write your relevant text here</a:t>
            </a:r>
          </a:p>
        </p:txBody>
      </p:sp>
      <p:sp>
        <p:nvSpPr>
          <p:cNvPr id="57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1981826" y="1709886"/>
            <a:ext cx="2983849" cy="1766314"/>
          </a:xfr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grpSp>
        <p:nvGrpSpPr>
          <p:cNvPr id="2" name="Group 971"/>
          <p:cNvGrpSpPr/>
          <p:nvPr userDrawn="1"/>
        </p:nvGrpSpPr>
        <p:grpSpPr>
          <a:xfrm>
            <a:off x="1981826" y="3829052"/>
            <a:ext cx="8228351" cy="1571331"/>
            <a:chOff x="0" y="0"/>
            <a:chExt cx="16456700" cy="3142661"/>
          </a:xfrm>
        </p:grpSpPr>
        <p:sp>
          <p:nvSpPr>
            <p:cNvPr id="53" name="Shape 963"/>
            <p:cNvSpPr/>
            <p:nvPr/>
          </p:nvSpPr>
          <p:spPr>
            <a:xfrm>
              <a:off x="0" y="0"/>
              <a:ext cx="5967697" cy="12335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  <p:sp>
          <p:nvSpPr>
            <p:cNvPr id="54" name="Shape 964"/>
            <p:cNvSpPr/>
            <p:nvPr/>
          </p:nvSpPr>
          <p:spPr>
            <a:xfrm>
              <a:off x="10489003" y="0"/>
              <a:ext cx="5967698" cy="12335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  <p:sp>
          <p:nvSpPr>
            <p:cNvPr id="55" name="Shape 965"/>
            <p:cNvSpPr/>
            <p:nvPr/>
          </p:nvSpPr>
          <p:spPr>
            <a:xfrm>
              <a:off x="0" y="1002504"/>
              <a:ext cx="5967697" cy="1233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  <p:sp>
          <p:nvSpPr>
            <p:cNvPr id="56" name="Shape 966"/>
            <p:cNvSpPr/>
            <p:nvPr/>
          </p:nvSpPr>
          <p:spPr>
            <a:xfrm>
              <a:off x="10489003" y="1002504"/>
              <a:ext cx="5967698" cy="1233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  <p:sp>
          <p:nvSpPr>
            <p:cNvPr id="58" name="Shape 967"/>
            <p:cNvSpPr/>
            <p:nvPr/>
          </p:nvSpPr>
          <p:spPr>
            <a:xfrm>
              <a:off x="0" y="2016800"/>
              <a:ext cx="5967697" cy="12335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  <p:sp>
          <p:nvSpPr>
            <p:cNvPr id="59" name="Shape 968"/>
            <p:cNvSpPr/>
            <p:nvPr/>
          </p:nvSpPr>
          <p:spPr>
            <a:xfrm>
              <a:off x="10489003" y="2016800"/>
              <a:ext cx="5967698" cy="12335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  <p:sp>
          <p:nvSpPr>
            <p:cNvPr id="60" name="Shape 969"/>
            <p:cNvSpPr/>
            <p:nvPr/>
          </p:nvSpPr>
          <p:spPr>
            <a:xfrm>
              <a:off x="0" y="3019304"/>
              <a:ext cx="5967697" cy="1233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  <p:sp>
          <p:nvSpPr>
            <p:cNvPr id="61" name="Shape 970"/>
            <p:cNvSpPr/>
            <p:nvPr/>
          </p:nvSpPr>
          <p:spPr>
            <a:xfrm>
              <a:off x="10489003" y="3019304"/>
              <a:ext cx="5967698" cy="1233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71461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/>
            </a:p>
          </p:txBody>
        </p:sp>
      </p:grpSp>
      <p:sp>
        <p:nvSpPr>
          <p:cNvPr id="62" name="Shape 972"/>
          <p:cNvSpPr/>
          <p:nvPr userDrawn="1"/>
        </p:nvSpPr>
        <p:spPr>
          <a:xfrm>
            <a:off x="2295046" y="3829052"/>
            <a:ext cx="2670629" cy="61679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19051" tIns="19051" rIns="19051" bIns="19051" anchor="ctr"/>
          <a:lstStyle/>
          <a:p>
            <a:pPr defTabSz="17146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/>
          </a:p>
        </p:txBody>
      </p:sp>
      <p:sp>
        <p:nvSpPr>
          <p:cNvPr id="64" name="Shape 973"/>
          <p:cNvSpPr/>
          <p:nvPr/>
        </p:nvSpPr>
        <p:spPr>
          <a:xfrm>
            <a:off x="5133284" y="1711193"/>
            <a:ext cx="1925432" cy="1764973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38110" tIns="38110" rIns="38110" bIns="38110" numCol="1" anchor="ctr">
            <a:noAutofit/>
          </a:bodyPr>
          <a:lstStyle/>
          <a:p>
            <a:pPr algn="ctr" defTabSz="17146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/>
          </a:p>
        </p:txBody>
      </p:sp>
      <p:sp>
        <p:nvSpPr>
          <p:cNvPr id="66" name="Shape 976"/>
          <p:cNvSpPr/>
          <p:nvPr userDrawn="1"/>
        </p:nvSpPr>
        <p:spPr>
          <a:xfrm>
            <a:off x="7226517" y="3829052"/>
            <a:ext cx="2452424" cy="61679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19051" tIns="19051" rIns="19051" bIns="19051" anchor="ctr"/>
          <a:lstStyle/>
          <a:p>
            <a:pPr defTabSz="17146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/>
          </a:p>
        </p:txBody>
      </p:sp>
      <p:sp>
        <p:nvSpPr>
          <p:cNvPr id="69" name="Shape 979"/>
          <p:cNvSpPr/>
          <p:nvPr userDrawn="1"/>
        </p:nvSpPr>
        <p:spPr>
          <a:xfrm>
            <a:off x="3345167" y="4330304"/>
            <a:ext cx="1620507" cy="61679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19051" tIns="19051" rIns="19051" bIns="19051" anchor="ctr"/>
          <a:lstStyle/>
          <a:p>
            <a:pPr defTabSz="17146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/>
          </a:p>
        </p:txBody>
      </p:sp>
      <p:sp>
        <p:nvSpPr>
          <p:cNvPr id="70" name="Shape 980"/>
          <p:cNvSpPr/>
          <p:nvPr userDrawn="1"/>
        </p:nvSpPr>
        <p:spPr>
          <a:xfrm>
            <a:off x="7226517" y="4330304"/>
            <a:ext cx="745867" cy="61679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19051" tIns="19051" rIns="19051" bIns="19051" anchor="ctr"/>
          <a:lstStyle/>
          <a:p>
            <a:pPr defTabSz="17146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/>
          </a:p>
        </p:txBody>
      </p:sp>
      <p:sp>
        <p:nvSpPr>
          <p:cNvPr id="73" name="Shape 983"/>
          <p:cNvSpPr/>
          <p:nvPr userDrawn="1"/>
        </p:nvSpPr>
        <p:spPr>
          <a:xfrm>
            <a:off x="2951385" y="4837452"/>
            <a:ext cx="2014289" cy="61679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19051" tIns="19051" rIns="19051" bIns="19051" anchor="ctr"/>
          <a:lstStyle/>
          <a:p>
            <a:pPr defTabSz="17146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/>
          </a:p>
        </p:txBody>
      </p:sp>
      <p:sp>
        <p:nvSpPr>
          <p:cNvPr id="83" name="Shape 984"/>
          <p:cNvSpPr/>
          <p:nvPr userDrawn="1"/>
        </p:nvSpPr>
        <p:spPr>
          <a:xfrm>
            <a:off x="7226517" y="4837452"/>
            <a:ext cx="1562336" cy="61679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19051" tIns="19051" rIns="19051" bIns="19051" anchor="ctr"/>
          <a:lstStyle/>
          <a:p>
            <a:pPr defTabSz="17146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/>
          </a:p>
        </p:txBody>
      </p:sp>
      <p:sp>
        <p:nvSpPr>
          <p:cNvPr id="93" name="Shape 987"/>
          <p:cNvSpPr/>
          <p:nvPr userDrawn="1"/>
        </p:nvSpPr>
        <p:spPr>
          <a:xfrm>
            <a:off x="2057967" y="5338704"/>
            <a:ext cx="2907707" cy="61679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19051" tIns="19051" rIns="19051" bIns="19051" anchor="ctr"/>
          <a:lstStyle/>
          <a:p>
            <a:pPr defTabSz="17146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/>
          </a:p>
        </p:txBody>
      </p:sp>
      <p:sp>
        <p:nvSpPr>
          <p:cNvPr id="99" name="Shape 988"/>
          <p:cNvSpPr/>
          <p:nvPr userDrawn="1"/>
        </p:nvSpPr>
        <p:spPr>
          <a:xfrm>
            <a:off x="7226516" y="5338704"/>
            <a:ext cx="1925432" cy="61679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19051" tIns="19051" rIns="19051" bIns="19051" anchor="ctr"/>
          <a:lstStyle/>
          <a:p>
            <a:pPr defTabSz="17146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/>
          </a:p>
        </p:txBody>
      </p:sp>
      <p:sp>
        <p:nvSpPr>
          <p:cNvPr id="120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5257583" y="3706566"/>
            <a:ext cx="1676835" cy="281245"/>
          </a:xfr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ts val="1125"/>
              </a:lnSpc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US" dirty="0"/>
              <a:t>Professional Design</a:t>
            </a:r>
          </a:p>
        </p:txBody>
      </p:sp>
      <p:sp>
        <p:nvSpPr>
          <p:cNvPr id="121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5257583" y="4220520"/>
            <a:ext cx="1676835" cy="281245"/>
          </a:xfr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ts val="1125"/>
              </a:lnSpc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US" dirty="0"/>
              <a:t>Compatibility</a:t>
            </a:r>
          </a:p>
        </p:txBody>
      </p:sp>
      <p:sp>
        <p:nvSpPr>
          <p:cNvPr id="122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5257583" y="4714968"/>
            <a:ext cx="1676835" cy="281245"/>
          </a:xfr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ts val="1125"/>
              </a:lnSpc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US" dirty="0"/>
              <a:t>Responsive</a:t>
            </a:r>
          </a:p>
        </p:txBody>
      </p:sp>
      <p:sp>
        <p:nvSpPr>
          <p:cNvPr id="123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5257583" y="5228921"/>
            <a:ext cx="1676835" cy="281245"/>
          </a:xfr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ts val="1125"/>
              </a:lnSpc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US" dirty="0"/>
              <a:t>Multicolor</a:t>
            </a:r>
          </a:p>
        </p:txBody>
      </p:sp>
      <p:sp>
        <p:nvSpPr>
          <p:cNvPr id="125" name="Text Placeholder 17"/>
          <p:cNvSpPr>
            <a:spLocks noGrp="1"/>
          </p:cNvSpPr>
          <p:nvPr>
            <p:ph type="body" sz="quarter" idx="29" hasCustomPrompt="1"/>
          </p:nvPr>
        </p:nvSpPr>
        <p:spPr>
          <a:xfrm>
            <a:off x="9490596" y="3962400"/>
            <a:ext cx="492617" cy="226775"/>
          </a:xfrm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ts val="1125"/>
              </a:lnSpc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US" dirty="0"/>
              <a:t>80%</a:t>
            </a:r>
          </a:p>
        </p:txBody>
      </p:sp>
      <p:sp>
        <p:nvSpPr>
          <p:cNvPr id="126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7799220" y="4454816"/>
            <a:ext cx="492617" cy="226775"/>
          </a:xfrm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ts val="1125"/>
              </a:lnSpc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US" dirty="0"/>
              <a:t>25%</a:t>
            </a:r>
          </a:p>
        </p:txBody>
      </p:sp>
      <p:sp>
        <p:nvSpPr>
          <p:cNvPr id="127" name="Text Placeholder 17"/>
          <p:cNvSpPr>
            <a:spLocks noGrp="1"/>
          </p:cNvSpPr>
          <p:nvPr>
            <p:ph type="body" sz="quarter" idx="31" hasCustomPrompt="1"/>
          </p:nvPr>
        </p:nvSpPr>
        <p:spPr>
          <a:xfrm>
            <a:off x="8622570" y="4961964"/>
            <a:ext cx="492617" cy="226775"/>
          </a:xfrm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ts val="1125"/>
              </a:lnSpc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US" dirty="0"/>
              <a:t>55%</a:t>
            </a:r>
          </a:p>
        </p:txBody>
      </p:sp>
      <p:sp>
        <p:nvSpPr>
          <p:cNvPr id="128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8957057" y="5463217"/>
            <a:ext cx="492617" cy="226775"/>
          </a:xfrm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ts val="1125"/>
              </a:lnSpc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US" dirty="0"/>
              <a:t>65%</a:t>
            </a:r>
          </a:p>
        </p:txBody>
      </p:sp>
      <p:sp>
        <p:nvSpPr>
          <p:cNvPr id="129" name="Text Placeholder 17"/>
          <p:cNvSpPr>
            <a:spLocks noGrp="1"/>
          </p:cNvSpPr>
          <p:nvPr>
            <p:ph type="body" sz="quarter" idx="33" hasCustomPrompt="1"/>
          </p:nvPr>
        </p:nvSpPr>
        <p:spPr>
          <a:xfrm>
            <a:off x="2269273" y="3941345"/>
            <a:ext cx="492617" cy="226775"/>
          </a:xfrm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ts val="1125"/>
              </a:lnSpc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US" dirty="0"/>
              <a:t>90%</a:t>
            </a:r>
          </a:p>
        </p:txBody>
      </p:sp>
      <p:sp>
        <p:nvSpPr>
          <p:cNvPr id="130" name="Text Placeholder 17"/>
          <p:cNvSpPr>
            <a:spLocks noGrp="1"/>
          </p:cNvSpPr>
          <p:nvPr>
            <p:ph type="body" sz="quarter" idx="34" hasCustomPrompt="1"/>
          </p:nvPr>
        </p:nvSpPr>
        <p:spPr>
          <a:xfrm>
            <a:off x="3311821" y="4448691"/>
            <a:ext cx="492617" cy="226775"/>
          </a:xfrm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ts val="1125"/>
              </a:lnSpc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US" dirty="0"/>
              <a:t>55%</a:t>
            </a:r>
          </a:p>
        </p:txBody>
      </p:sp>
      <p:sp>
        <p:nvSpPr>
          <p:cNvPr id="131" name="Text Placeholder 17"/>
          <p:cNvSpPr>
            <a:spLocks noGrp="1"/>
          </p:cNvSpPr>
          <p:nvPr>
            <p:ph type="body" sz="quarter" idx="35" hasCustomPrompt="1"/>
          </p:nvPr>
        </p:nvSpPr>
        <p:spPr>
          <a:xfrm>
            <a:off x="2923861" y="4970544"/>
            <a:ext cx="492617" cy="226775"/>
          </a:xfrm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ts val="1125"/>
              </a:lnSpc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US" dirty="0"/>
              <a:t>70%</a:t>
            </a:r>
          </a:p>
        </p:txBody>
      </p:sp>
      <p:sp>
        <p:nvSpPr>
          <p:cNvPr id="132" name="Text Placeholder 17"/>
          <p:cNvSpPr>
            <a:spLocks noGrp="1"/>
          </p:cNvSpPr>
          <p:nvPr>
            <p:ph type="body" sz="quarter" idx="36" hasCustomPrompt="1"/>
          </p:nvPr>
        </p:nvSpPr>
        <p:spPr>
          <a:xfrm>
            <a:off x="2030437" y="5457807"/>
            <a:ext cx="492617" cy="226775"/>
          </a:xfrm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ts val="1125"/>
              </a:lnSpc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US" dirty="0"/>
              <a:t>97%</a:t>
            </a:r>
          </a:p>
        </p:txBody>
      </p:sp>
      <p:sp>
        <p:nvSpPr>
          <p:cNvPr id="133" name="Text Placeholder 17"/>
          <p:cNvSpPr>
            <a:spLocks noGrp="1"/>
          </p:cNvSpPr>
          <p:nvPr>
            <p:ph type="body" sz="quarter" idx="37" hasCustomPrompt="1"/>
          </p:nvPr>
        </p:nvSpPr>
        <p:spPr>
          <a:xfrm>
            <a:off x="5257583" y="2133601"/>
            <a:ext cx="1676835" cy="920154"/>
          </a:xfrm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ts val="1125"/>
              </a:lnSpc>
              <a:buNone/>
              <a:defRPr sz="2026">
                <a:solidFill>
                  <a:schemeClr val="bg1"/>
                </a:solidFill>
                <a:latin typeface="Source Sans Pro Light"/>
              </a:defRPr>
            </a:lvl1pPr>
          </a:lstStyle>
          <a:p>
            <a:pPr lvl="0"/>
            <a:r>
              <a:rPr lang="en-US" dirty="0" err="1"/>
              <a:t>vs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21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5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000"/>
                            </p:stCondLst>
                            <p:childTnLst>
                              <p:par>
                                <p:cTn id="9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16" grpId="0"/>
      <p:bldP spid="23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/>
      <p:bldP spid="62" grpId="0" animBg="1"/>
      <p:bldP spid="64" grpId="0" animBg="1"/>
      <p:bldP spid="66" grpId="0" animBg="1"/>
      <p:bldP spid="69" grpId="0" animBg="1"/>
      <p:bldP spid="70" grpId="0" animBg="1"/>
      <p:bldP spid="73" grpId="0" animBg="1"/>
      <p:bldP spid="83" grpId="0" animBg="1"/>
      <p:bldP spid="93" grpId="0" animBg="1"/>
      <p:bldP spid="99" grpId="0" animBg="1"/>
      <p:bldP spid="120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1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2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3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5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6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7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8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9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0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1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2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3" grpId="0" build="p">
        <p:tmplLst>
          <p:tmpl lvl="1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106"/>
          <p:cNvSpPr/>
          <p:nvPr userDrawn="1"/>
        </p:nvSpPr>
        <p:spPr>
          <a:xfrm>
            <a:off x="1213138" y="2910539"/>
            <a:ext cx="4330293" cy="1437847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19051" tIns="19051" rIns="19051" bIns="19051" anchor="ctr"/>
          <a:lstStyle/>
          <a:p>
            <a:pPr defTabSz="17146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2575575" y="2734660"/>
            <a:ext cx="2788456" cy="1781093"/>
          </a:xfr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0" y="381000"/>
            <a:ext cx="9144000" cy="535812"/>
          </a:xfrm>
        </p:spPr>
        <p:txBody>
          <a:bodyPr>
            <a:noAutofit/>
          </a:bodyPr>
          <a:lstStyle>
            <a:lvl1pPr algn="ctr">
              <a:defRPr sz="2026" b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1524000" y="996517"/>
            <a:ext cx="9144000" cy="248082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ts val="1050"/>
              </a:lnSpc>
              <a:buNone/>
              <a:defRPr sz="75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GB" dirty="0"/>
              <a:t>write your relevant text here</a:t>
            </a:r>
          </a:p>
        </p:txBody>
      </p:sp>
      <p:sp>
        <p:nvSpPr>
          <p:cNvPr id="9" name="Content Placeholder 20"/>
          <p:cNvSpPr>
            <a:spLocks noGrp="1"/>
          </p:cNvSpPr>
          <p:nvPr>
            <p:ph sz="quarter" idx="16"/>
          </p:nvPr>
        </p:nvSpPr>
        <p:spPr>
          <a:xfrm>
            <a:off x="6089221" y="2861878"/>
            <a:ext cx="2972575" cy="2286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6089221" y="3292883"/>
            <a:ext cx="5189729" cy="1126717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125"/>
              </a:lnSpc>
              <a:spcBef>
                <a:spcPts val="1125"/>
              </a:spcBef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65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3" grpId="0"/>
      <p:bldP spid="16" grpId="0"/>
      <p:bldP spid="23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612944" y="3002511"/>
            <a:ext cx="2843784" cy="385549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05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acbook-pro.png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172220" y="2183215"/>
            <a:ext cx="4877320" cy="278042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0" y="381000"/>
            <a:ext cx="9144000" cy="535812"/>
          </a:xfrm>
        </p:spPr>
        <p:txBody>
          <a:bodyPr>
            <a:noAutofit/>
          </a:bodyPr>
          <a:lstStyle>
            <a:lvl1pPr algn="ctr">
              <a:defRPr sz="2026" b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1524000" y="996517"/>
            <a:ext cx="9144000" cy="248082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ts val="1050"/>
              </a:lnSpc>
              <a:buNone/>
              <a:defRPr sz="75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GB" dirty="0"/>
              <a:t>write your relevant text here</a:t>
            </a:r>
          </a:p>
        </p:txBody>
      </p:sp>
      <p:sp>
        <p:nvSpPr>
          <p:cNvPr id="9" name="Content Placeholder 20"/>
          <p:cNvSpPr>
            <a:spLocks noGrp="1"/>
          </p:cNvSpPr>
          <p:nvPr>
            <p:ph sz="quarter" idx="16"/>
          </p:nvPr>
        </p:nvSpPr>
        <p:spPr>
          <a:xfrm>
            <a:off x="1217930" y="2644287"/>
            <a:ext cx="2972575" cy="2286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217930" y="2988084"/>
            <a:ext cx="4662855" cy="2035649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200"/>
              </a:lnSpc>
              <a:spcBef>
                <a:spcPts val="1125"/>
              </a:spcBef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7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6934044" y="2362202"/>
            <a:ext cx="3353673" cy="2150559"/>
          </a:xfr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58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cbook-pro.png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153937" y="3595799"/>
            <a:ext cx="2802055" cy="1597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c.png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935323" y="1870157"/>
            <a:ext cx="4321356" cy="34512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tablet-black.png"/>
          <p:cNvPicPr/>
          <p:nvPr userDrawn="1"/>
        </p:nvPicPr>
        <p:blipFill>
          <a:blip r:embed="rId4" cstate="print"/>
          <a:stretch>
            <a:fillRect/>
          </a:stretch>
        </p:blipFill>
        <p:spPr>
          <a:xfrm rot="5400000">
            <a:off x="1696356" y="3806319"/>
            <a:ext cx="1039680" cy="1467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tablet-white.png"/>
          <p:cNvPicPr/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480833" y="2505433"/>
            <a:ext cx="1040347" cy="1468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hone-black.png"/>
          <p:cNvPicPr/>
          <p:nvPr userDrawn="1"/>
        </p:nvPicPr>
        <p:blipFill>
          <a:blip r:embed="rId6" cstate="print"/>
          <a:srcRect/>
          <a:stretch>
            <a:fillRect/>
          </a:stretch>
        </p:blipFill>
        <p:spPr>
          <a:xfrm rot="16200000">
            <a:off x="2882782" y="3036663"/>
            <a:ext cx="622287" cy="1230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hone-white.png"/>
          <p:cNvPicPr/>
          <p:nvPr userDrawn="1"/>
        </p:nvPicPr>
        <p:blipFill>
          <a:blip r:embed="rId7" cstate="print"/>
          <a:stretch>
            <a:fillRect/>
          </a:stretch>
        </p:blipFill>
        <p:spPr>
          <a:xfrm>
            <a:off x="3033075" y="4026840"/>
            <a:ext cx="622287" cy="123096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0" y="381000"/>
            <a:ext cx="9144000" cy="535812"/>
          </a:xfrm>
        </p:spPr>
        <p:txBody>
          <a:bodyPr>
            <a:noAutofit/>
          </a:bodyPr>
          <a:lstStyle>
            <a:lvl1pPr algn="ctr">
              <a:defRPr sz="2026" b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1524000" y="996517"/>
            <a:ext cx="9144000" cy="248082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ts val="1050"/>
              </a:lnSpc>
              <a:buNone/>
              <a:defRPr sz="75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GB" dirty="0"/>
              <a:t>write your relevant text here</a:t>
            </a:r>
          </a:p>
        </p:txBody>
      </p:sp>
      <p:sp>
        <p:nvSpPr>
          <p:cNvPr id="57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4128079" y="2048131"/>
            <a:ext cx="3935843" cy="2244174"/>
          </a:xfr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8602215" y="3715452"/>
            <a:ext cx="1905496" cy="1237549"/>
          </a:xfr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1571801" y="2659221"/>
            <a:ext cx="858412" cy="1161011"/>
          </a:xfr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629132" y="4102417"/>
            <a:ext cx="1174131" cy="875446"/>
          </a:xfr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2768108" y="3411196"/>
            <a:ext cx="851632" cy="481893"/>
          </a:xfr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3106805" y="4217447"/>
            <a:ext cx="474824" cy="849746"/>
          </a:xfr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73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/>
      <p:bldP spid="25" grpId="0"/>
      <p:bldP spid="26" grpId="0"/>
      <p:bldP spid="27" grpId="0"/>
      <p:bldP spid="28" grpId="0"/>
      <p:bldP spid="29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17"/>
          <p:cNvSpPr>
            <a:spLocks noGrp="1"/>
          </p:cNvSpPr>
          <p:nvPr>
            <p:ph type="body" sz="quarter" idx="27"/>
          </p:nvPr>
        </p:nvSpPr>
        <p:spPr>
          <a:xfrm>
            <a:off x="1239105" y="4981299"/>
            <a:ext cx="1263968" cy="2286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200"/>
              </a:lnSpc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3" name="Text Placeholder 17"/>
          <p:cNvSpPr>
            <a:spLocks noGrp="1"/>
          </p:cNvSpPr>
          <p:nvPr>
            <p:ph type="body" sz="quarter" idx="28"/>
          </p:nvPr>
        </p:nvSpPr>
        <p:spPr>
          <a:xfrm>
            <a:off x="1239105" y="5310884"/>
            <a:ext cx="1263968" cy="2286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200"/>
              </a:lnSpc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1249699" y="4291605"/>
            <a:ext cx="1263968" cy="2286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200"/>
              </a:lnSpc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26"/>
          </p:nvPr>
        </p:nvSpPr>
        <p:spPr>
          <a:xfrm>
            <a:off x="1249699" y="4638621"/>
            <a:ext cx="1263968" cy="2286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200"/>
              </a:lnSpc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8" name="imac.png"/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710786" y="2630220"/>
            <a:ext cx="4339505" cy="346578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0" y="381000"/>
            <a:ext cx="9144000" cy="535812"/>
          </a:xfrm>
        </p:spPr>
        <p:txBody>
          <a:bodyPr>
            <a:noAutofit/>
          </a:bodyPr>
          <a:lstStyle>
            <a:lvl1pPr algn="ctr">
              <a:defRPr sz="2026" b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1524000" y="996517"/>
            <a:ext cx="9144000" cy="248082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ts val="1050"/>
              </a:lnSpc>
              <a:buNone/>
              <a:defRPr sz="75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GB" dirty="0"/>
              <a:t>write your relevant text here</a:t>
            </a:r>
          </a:p>
        </p:txBody>
      </p:sp>
      <p:sp>
        <p:nvSpPr>
          <p:cNvPr id="9" name="Content Placeholder 20"/>
          <p:cNvSpPr>
            <a:spLocks noGrp="1"/>
          </p:cNvSpPr>
          <p:nvPr>
            <p:ph sz="quarter" idx="16"/>
          </p:nvPr>
        </p:nvSpPr>
        <p:spPr>
          <a:xfrm>
            <a:off x="1217930" y="2639244"/>
            <a:ext cx="2972575" cy="2286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217930" y="2983041"/>
            <a:ext cx="4662855" cy="651444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200"/>
              </a:lnSpc>
              <a:spcBef>
                <a:spcPts val="1125"/>
              </a:spcBef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7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6898820" y="2796286"/>
            <a:ext cx="3963432" cy="2267895"/>
          </a:xfr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39" name="Content Placeholder 20"/>
          <p:cNvSpPr>
            <a:spLocks noGrp="1"/>
          </p:cNvSpPr>
          <p:nvPr>
            <p:ph sz="quarter" idx="24"/>
          </p:nvPr>
        </p:nvSpPr>
        <p:spPr>
          <a:xfrm>
            <a:off x="1227522" y="3913331"/>
            <a:ext cx="2972575" cy="2286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44" name="Shape 882"/>
          <p:cNvSpPr/>
          <p:nvPr userDrawn="1"/>
        </p:nvSpPr>
        <p:spPr>
          <a:xfrm>
            <a:off x="2755129" y="5401727"/>
            <a:ext cx="2434764" cy="62726"/>
          </a:xfrm>
          <a:prstGeom prst="rect">
            <a:avLst/>
          </a:prstGeom>
          <a:solidFill>
            <a:srgbClr val="F39C26">
              <a:alpha val="25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17146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45" name="Shape 885"/>
          <p:cNvSpPr/>
          <p:nvPr userDrawn="1"/>
        </p:nvSpPr>
        <p:spPr>
          <a:xfrm>
            <a:off x="2755129" y="5064179"/>
            <a:ext cx="2434548" cy="62726"/>
          </a:xfrm>
          <a:prstGeom prst="rect">
            <a:avLst/>
          </a:prstGeom>
          <a:solidFill>
            <a:srgbClr val="2980B9">
              <a:alpha val="25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17146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46" name="Shape 888"/>
          <p:cNvSpPr/>
          <p:nvPr userDrawn="1"/>
        </p:nvSpPr>
        <p:spPr>
          <a:xfrm>
            <a:off x="2755128" y="4721558"/>
            <a:ext cx="2434432" cy="62726"/>
          </a:xfrm>
          <a:prstGeom prst="rect">
            <a:avLst/>
          </a:prstGeom>
          <a:solidFill>
            <a:srgbClr val="9BBB59">
              <a:alpha val="25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17146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47" name="Shape 891"/>
          <p:cNvSpPr/>
          <p:nvPr userDrawn="1"/>
        </p:nvSpPr>
        <p:spPr>
          <a:xfrm>
            <a:off x="2755128" y="4374542"/>
            <a:ext cx="2436475" cy="62726"/>
          </a:xfrm>
          <a:prstGeom prst="rect">
            <a:avLst/>
          </a:prstGeom>
          <a:solidFill>
            <a:srgbClr val="17A085">
              <a:alpha val="25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defTabSz="17146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48" name="Shape 897"/>
          <p:cNvSpPr/>
          <p:nvPr userDrawn="1"/>
        </p:nvSpPr>
        <p:spPr>
          <a:xfrm>
            <a:off x="2749301" y="4374542"/>
            <a:ext cx="1880864" cy="62726"/>
          </a:xfrm>
          <a:prstGeom prst="rect">
            <a:avLst/>
          </a:prstGeom>
          <a:solidFill>
            <a:srgbClr val="17A085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7146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49" name="Shape 898"/>
          <p:cNvSpPr/>
          <p:nvPr userDrawn="1"/>
        </p:nvSpPr>
        <p:spPr>
          <a:xfrm>
            <a:off x="2749301" y="4721558"/>
            <a:ext cx="1236240" cy="62726"/>
          </a:xfrm>
          <a:prstGeom prst="rect">
            <a:avLst/>
          </a:prstGeom>
          <a:solidFill>
            <a:srgbClr val="9BBB59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7146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50" name="Shape 899"/>
          <p:cNvSpPr/>
          <p:nvPr userDrawn="1"/>
        </p:nvSpPr>
        <p:spPr>
          <a:xfrm>
            <a:off x="2749302" y="5064179"/>
            <a:ext cx="2272964" cy="62726"/>
          </a:xfrm>
          <a:prstGeom prst="rect">
            <a:avLst/>
          </a:prstGeom>
          <a:solidFill>
            <a:srgbClr val="2980B9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7146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51" name="Shape 900"/>
          <p:cNvSpPr/>
          <p:nvPr userDrawn="1"/>
        </p:nvSpPr>
        <p:spPr>
          <a:xfrm>
            <a:off x="2749301" y="5401727"/>
            <a:ext cx="1716867" cy="62726"/>
          </a:xfrm>
          <a:prstGeom prst="rect">
            <a:avLst/>
          </a:prstGeom>
          <a:solidFill>
            <a:srgbClr val="F39C26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7146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541875" y="4981299"/>
            <a:ext cx="391092" cy="2286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200"/>
              </a:lnSpc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30"/>
          </p:nvPr>
        </p:nvSpPr>
        <p:spPr>
          <a:xfrm>
            <a:off x="5541875" y="5310884"/>
            <a:ext cx="391092" cy="2286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200"/>
              </a:lnSpc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4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552470" y="4291605"/>
            <a:ext cx="391092" cy="2286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200"/>
              </a:lnSpc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32"/>
          </p:nvPr>
        </p:nvSpPr>
        <p:spPr>
          <a:xfrm>
            <a:off x="5552470" y="4638621"/>
            <a:ext cx="391092" cy="2286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200"/>
              </a:lnSpc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99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/>
      <p:bldP spid="23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/>
      <p:bldP spid="39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EC15F-C0F1-4D36-8735-275B51627F31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52289-4012-4053-9770-FE82CEB9514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1533046" y="2844003"/>
            <a:ext cx="2119087" cy="297544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25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Graphic Designer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533043" y="3309267"/>
            <a:ext cx="2783189" cy="168997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1050"/>
              </a:lnSpc>
              <a:buNone/>
              <a:defRPr sz="75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 err="1"/>
              <a:t>conseSed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</a:t>
            </a:r>
            <a:r>
              <a:rPr lang="en-US" dirty="0" err="1"/>
              <a:t>ipsa</a:t>
            </a:r>
            <a:r>
              <a:rPr lang="en-US" dirty="0"/>
              <a:t> quae </a:t>
            </a:r>
            <a:r>
              <a:rPr lang="en-US" dirty="0" err="1"/>
              <a:t>conseSed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volupue</a:t>
            </a:r>
            <a:r>
              <a:rPr lang="en-US" dirty="0"/>
              <a:t> </a:t>
            </a:r>
            <a:r>
              <a:rPr lang="en-US" dirty="0" err="1"/>
              <a:t>laudan</a:t>
            </a:r>
            <a:endParaRPr lang="en-US" dirty="0"/>
          </a:p>
          <a:p>
            <a:pPr lvl="0"/>
            <a:r>
              <a:rPr lang="en-US" dirty="0" err="1"/>
              <a:t>conseSed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unde</a:t>
            </a:r>
            <a:r>
              <a:rPr lang="en-US" dirty="0"/>
              <a:t>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</a:t>
            </a:r>
            <a:r>
              <a:rPr lang="en-US" dirty="0"/>
              <a:t> rem </a:t>
            </a:r>
            <a:r>
              <a:rPr lang="en-US" dirty="0" err="1"/>
              <a:t>aperiam</a:t>
            </a:r>
            <a:r>
              <a:rPr lang="en-US" dirty="0"/>
              <a:t>, </a:t>
            </a:r>
            <a:r>
              <a:rPr lang="en-US" dirty="0" err="1"/>
              <a:t>eaque</a:t>
            </a:r>
            <a:r>
              <a:rPr lang="en-US" dirty="0"/>
              <a:t> </a:t>
            </a:r>
            <a:r>
              <a:rPr lang="en-US" dirty="0" err="1"/>
              <a:t>ipsa</a:t>
            </a:r>
            <a:r>
              <a:rPr lang="en-US" dirty="0"/>
              <a:t> quae 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934827" y="2874080"/>
            <a:ext cx="1248229" cy="202294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125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Skills</a:t>
            </a:r>
          </a:p>
        </p:txBody>
      </p:sp>
      <p:sp>
        <p:nvSpPr>
          <p:cNvPr id="14" name="Shape 486"/>
          <p:cNvSpPr/>
          <p:nvPr/>
        </p:nvSpPr>
        <p:spPr>
          <a:xfrm>
            <a:off x="1571498" y="5793908"/>
            <a:ext cx="238253" cy="240442"/>
          </a:xfrm>
          <a:prstGeom prst="ellipse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</p:spPr>
        <p:txBody>
          <a:bodyPr wrap="square" lIns="38110" tIns="38110" rIns="38110" bIns="38110" numCol="1" anchor="ctr">
            <a:noAutofit/>
          </a:bodyPr>
          <a:lstStyle/>
          <a:p>
            <a:pPr lvl="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Shape 487"/>
          <p:cNvSpPr/>
          <p:nvPr/>
        </p:nvSpPr>
        <p:spPr>
          <a:xfrm>
            <a:off x="1659324" y="5859127"/>
            <a:ext cx="58531" cy="1053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3757"/>
                </a:moveTo>
                <a:lnTo>
                  <a:pt x="15430" y="3757"/>
                </a:lnTo>
                <a:cubicBezTo>
                  <a:pt x="14702" y="3757"/>
                  <a:pt x="13885" y="4288"/>
                  <a:pt x="13885" y="5002"/>
                </a:cubicBezTo>
                <a:lnTo>
                  <a:pt x="13885" y="7478"/>
                </a:lnTo>
                <a:lnTo>
                  <a:pt x="21600" y="7478"/>
                </a:lnTo>
                <a:lnTo>
                  <a:pt x="21600" y="11004"/>
                </a:lnTo>
                <a:lnTo>
                  <a:pt x="13885" y="11004"/>
                </a:lnTo>
                <a:lnTo>
                  <a:pt x="13885" y="21600"/>
                </a:lnTo>
                <a:lnTo>
                  <a:pt x="6602" y="21600"/>
                </a:lnTo>
                <a:lnTo>
                  <a:pt x="6602" y="11004"/>
                </a:lnTo>
                <a:lnTo>
                  <a:pt x="0" y="11004"/>
                </a:lnTo>
                <a:lnTo>
                  <a:pt x="0" y="7478"/>
                </a:lnTo>
                <a:lnTo>
                  <a:pt x="6602" y="7478"/>
                </a:lnTo>
                <a:lnTo>
                  <a:pt x="6602" y="5401"/>
                </a:lnTo>
                <a:cubicBezTo>
                  <a:pt x="6602" y="2424"/>
                  <a:pt x="10324" y="0"/>
                  <a:pt x="15430" y="0"/>
                </a:cubicBezTo>
                <a:lnTo>
                  <a:pt x="21600" y="0"/>
                </a:lnTo>
                <a:cubicBezTo>
                  <a:pt x="21600" y="0"/>
                  <a:pt x="21600" y="3757"/>
                  <a:pt x="21600" y="3757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28582" tIns="28582" rIns="28582" bIns="28582" numCol="1" anchor="ctr">
            <a:noAutofit/>
          </a:bodyPr>
          <a:lstStyle/>
          <a:p>
            <a:pPr lvl="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Shape 490"/>
          <p:cNvSpPr/>
          <p:nvPr/>
        </p:nvSpPr>
        <p:spPr>
          <a:xfrm>
            <a:off x="1571498" y="6138071"/>
            <a:ext cx="238253" cy="240442"/>
          </a:xfrm>
          <a:prstGeom prst="ellipse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</p:spPr>
        <p:txBody>
          <a:bodyPr wrap="square" lIns="38110" tIns="38110" rIns="38110" bIns="38110" numCol="1" anchor="ctr">
            <a:noAutofit/>
          </a:bodyPr>
          <a:lstStyle/>
          <a:p>
            <a:pPr lvl="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1" name="Shape 491"/>
          <p:cNvSpPr/>
          <p:nvPr/>
        </p:nvSpPr>
        <p:spPr>
          <a:xfrm>
            <a:off x="1641243" y="6209743"/>
            <a:ext cx="108979" cy="885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557"/>
                </a:moveTo>
                <a:cubicBezTo>
                  <a:pt x="20804" y="2992"/>
                  <a:pt x="19950" y="3284"/>
                  <a:pt x="19054" y="3416"/>
                </a:cubicBezTo>
                <a:cubicBezTo>
                  <a:pt x="19970" y="2741"/>
                  <a:pt x="20673" y="1673"/>
                  <a:pt x="21003" y="400"/>
                </a:cubicBezTo>
                <a:cubicBezTo>
                  <a:pt x="20147" y="1023"/>
                  <a:pt x="19198" y="1478"/>
                  <a:pt x="18189" y="1722"/>
                </a:cubicBezTo>
                <a:cubicBezTo>
                  <a:pt x="17381" y="661"/>
                  <a:pt x="16229" y="0"/>
                  <a:pt x="14955" y="0"/>
                </a:cubicBezTo>
                <a:cubicBezTo>
                  <a:pt x="12507" y="0"/>
                  <a:pt x="10524" y="2442"/>
                  <a:pt x="10524" y="5451"/>
                </a:cubicBezTo>
                <a:cubicBezTo>
                  <a:pt x="10524" y="5879"/>
                  <a:pt x="10562" y="6297"/>
                  <a:pt x="10638" y="6697"/>
                </a:cubicBezTo>
                <a:cubicBezTo>
                  <a:pt x="6956" y="6467"/>
                  <a:pt x="3689" y="4296"/>
                  <a:pt x="1504" y="998"/>
                </a:cubicBezTo>
                <a:cubicBezTo>
                  <a:pt x="1122" y="1802"/>
                  <a:pt x="903" y="2741"/>
                  <a:pt x="903" y="3740"/>
                </a:cubicBezTo>
                <a:cubicBezTo>
                  <a:pt x="903" y="5632"/>
                  <a:pt x="1686" y="7299"/>
                  <a:pt x="2875" y="8280"/>
                </a:cubicBezTo>
                <a:cubicBezTo>
                  <a:pt x="2150" y="8248"/>
                  <a:pt x="1466" y="8005"/>
                  <a:pt x="868" y="7598"/>
                </a:cubicBezTo>
                <a:cubicBezTo>
                  <a:pt x="868" y="7619"/>
                  <a:pt x="868" y="7643"/>
                  <a:pt x="868" y="7664"/>
                </a:cubicBezTo>
                <a:cubicBezTo>
                  <a:pt x="868" y="10308"/>
                  <a:pt x="2396" y="12510"/>
                  <a:pt x="4423" y="13011"/>
                </a:cubicBezTo>
                <a:cubicBezTo>
                  <a:pt x="4051" y="13136"/>
                  <a:pt x="3660" y="13202"/>
                  <a:pt x="3255" y="13202"/>
                </a:cubicBezTo>
                <a:cubicBezTo>
                  <a:pt x="2970" y="13202"/>
                  <a:pt x="2693" y="13167"/>
                  <a:pt x="2421" y="13105"/>
                </a:cubicBezTo>
                <a:cubicBezTo>
                  <a:pt x="2985" y="15272"/>
                  <a:pt x="4622" y="16848"/>
                  <a:pt x="6560" y="16893"/>
                </a:cubicBezTo>
                <a:cubicBezTo>
                  <a:pt x="5043" y="18354"/>
                  <a:pt x="3134" y="19227"/>
                  <a:pt x="1057" y="19227"/>
                </a:cubicBezTo>
                <a:cubicBezTo>
                  <a:pt x="700" y="19227"/>
                  <a:pt x="348" y="19200"/>
                  <a:pt x="0" y="19151"/>
                </a:cubicBezTo>
                <a:cubicBezTo>
                  <a:pt x="1961" y="20699"/>
                  <a:pt x="4290" y="21600"/>
                  <a:pt x="6793" y="21600"/>
                </a:cubicBezTo>
                <a:cubicBezTo>
                  <a:pt x="14944" y="21600"/>
                  <a:pt x="19402" y="13293"/>
                  <a:pt x="19402" y="6084"/>
                </a:cubicBezTo>
                <a:cubicBezTo>
                  <a:pt x="19402" y="5848"/>
                  <a:pt x="19398" y="5615"/>
                  <a:pt x="19389" y="5378"/>
                </a:cubicBezTo>
                <a:cubicBezTo>
                  <a:pt x="20254" y="4609"/>
                  <a:pt x="21005" y="3649"/>
                  <a:pt x="21600" y="2557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28582" tIns="28582" rIns="28582" bIns="28582" numCol="1" anchor="ctr">
            <a:noAutofit/>
          </a:bodyPr>
          <a:lstStyle/>
          <a:p>
            <a:pPr lvl="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 userDrawn="1">
            <p:ph type="pic" sz="quarter" idx="14"/>
          </p:nvPr>
        </p:nvSpPr>
        <p:spPr>
          <a:xfrm>
            <a:off x="7613904" y="2808726"/>
            <a:ext cx="3054096" cy="3056425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rgbClr val="00B050"/>
            </a:solidFill>
          </a:ln>
        </p:spPr>
        <p:txBody>
          <a:bodyPr>
            <a:normAutofit/>
          </a:bodyPr>
          <a:lstStyle>
            <a:lvl1pPr>
              <a:defRPr sz="1050"/>
            </a:lvl1pPr>
          </a:lstStyle>
          <a:p>
            <a:endParaRPr lang="en-GB" dirty="0"/>
          </a:p>
        </p:txBody>
      </p:sp>
      <p:sp>
        <p:nvSpPr>
          <p:cNvPr id="35" name="Text Placeholder 5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908781" y="3313156"/>
            <a:ext cx="1300320" cy="21154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150"/>
              </a:spcBef>
              <a:buNone/>
              <a:defRPr sz="75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Adobe Photoshop</a:t>
            </a:r>
          </a:p>
        </p:txBody>
      </p:sp>
      <p:sp>
        <p:nvSpPr>
          <p:cNvPr id="36" name="Text Placeholder 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331286" y="3693782"/>
            <a:ext cx="425367" cy="165538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1050"/>
              </a:lnSpc>
              <a:buNone/>
              <a:defRPr sz="75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62%</a:t>
            </a:r>
          </a:p>
        </p:txBody>
      </p:sp>
      <p:sp>
        <p:nvSpPr>
          <p:cNvPr id="43" name="Text Placeholder 5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1967848" y="5810541"/>
            <a:ext cx="1186867" cy="19705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1050"/>
              </a:lnSpc>
              <a:buNone/>
              <a:defRPr sz="75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agam_banda90</a:t>
            </a:r>
          </a:p>
        </p:txBody>
      </p:sp>
      <p:sp>
        <p:nvSpPr>
          <p:cNvPr id="44" name="Text Placeholder 5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1967848" y="6163676"/>
            <a:ext cx="1415467" cy="19705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1050"/>
              </a:lnSpc>
              <a:buNone/>
              <a:defRPr sz="75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banda_keren1990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4903054" y="3539543"/>
            <a:ext cx="2183551" cy="65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rtlCol="0" anchor="ctr"/>
          <a:lstStyle/>
          <a:p>
            <a:pPr algn="ctr"/>
            <a:endParaRPr lang="en-GB" sz="1725"/>
          </a:p>
        </p:txBody>
      </p:sp>
      <p:sp>
        <p:nvSpPr>
          <p:cNvPr id="26" name="Rectangle 25"/>
          <p:cNvSpPr/>
          <p:nvPr userDrawn="1"/>
        </p:nvSpPr>
        <p:spPr>
          <a:xfrm>
            <a:off x="4903054" y="3538571"/>
            <a:ext cx="1628964" cy="65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rtlCol="0" anchor="ctr"/>
          <a:lstStyle/>
          <a:p>
            <a:pPr algn="ctr"/>
            <a:endParaRPr lang="en-GB" sz="1725"/>
          </a:p>
        </p:txBody>
      </p:sp>
      <p:sp>
        <p:nvSpPr>
          <p:cNvPr id="77" name="Text Placeholder 5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908781" y="3980285"/>
            <a:ext cx="1300320" cy="21154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150"/>
              </a:spcBef>
              <a:buNone/>
              <a:defRPr sz="75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Adobe Photoshop</a:t>
            </a:r>
          </a:p>
        </p:txBody>
      </p:sp>
      <p:sp>
        <p:nvSpPr>
          <p:cNvPr id="78" name="Text Placeholder 5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5888369" y="4360913"/>
            <a:ext cx="425367" cy="165538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1050"/>
              </a:lnSpc>
              <a:buNone/>
              <a:defRPr sz="75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50%</a:t>
            </a:r>
          </a:p>
        </p:txBody>
      </p:sp>
      <p:sp>
        <p:nvSpPr>
          <p:cNvPr id="80" name="Rectangle 79"/>
          <p:cNvSpPr/>
          <p:nvPr userDrawn="1"/>
        </p:nvSpPr>
        <p:spPr>
          <a:xfrm>
            <a:off x="4903054" y="4206671"/>
            <a:ext cx="2183551" cy="65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rtlCol="0" anchor="ctr"/>
          <a:lstStyle/>
          <a:p>
            <a:pPr algn="ctr"/>
            <a:endParaRPr lang="en-GB" sz="1725"/>
          </a:p>
        </p:txBody>
      </p:sp>
      <p:sp>
        <p:nvSpPr>
          <p:cNvPr id="81" name="Rectangle 80"/>
          <p:cNvSpPr/>
          <p:nvPr userDrawn="1"/>
        </p:nvSpPr>
        <p:spPr>
          <a:xfrm>
            <a:off x="4903049" y="4205699"/>
            <a:ext cx="1197715" cy="65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rtlCol="0" anchor="ctr"/>
          <a:lstStyle/>
          <a:p>
            <a:pPr algn="ctr"/>
            <a:endParaRPr lang="en-GB" sz="1725"/>
          </a:p>
        </p:txBody>
      </p:sp>
      <p:sp>
        <p:nvSpPr>
          <p:cNvPr id="82" name="Text Placeholder 5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4908781" y="4637570"/>
            <a:ext cx="1300320" cy="21154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150"/>
              </a:spcBef>
              <a:buNone/>
              <a:defRPr sz="75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Adobe Photoshop</a:t>
            </a:r>
          </a:p>
        </p:txBody>
      </p:sp>
      <p:sp>
        <p:nvSpPr>
          <p:cNvPr id="83" name="Text Placeholder 5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6700382" y="5018196"/>
            <a:ext cx="425367" cy="165538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ts val="1050"/>
              </a:lnSpc>
              <a:buNone/>
              <a:defRPr sz="75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90%</a:t>
            </a:r>
          </a:p>
        </p:txBody>
      </p:sp>
      <p:sp>
        <p:nvSpPr>
          <p:cNvPr id="85" name="Rectangle 84"/>
          <p:cNvSpPr/>
          <p:nvPr userDrawn="1"/>
        </p:nvSpPr>
        <p:spPr>
          <a:xfrm>
            <a:off x="4903054" y="4863958"/>
            <a:ext cx="2183551" cy="65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rtlCol="0" anchor="ctr"/>
          <a:lstStyle/>
          <a:p>
            <a:pPr algn="ctr"/>
            <a:endParaRPr lang="en-GB" sz="1725"/>
          </a:p>
        </p:txBody>
      </p:sp>
      <p:sp>
        <p:nvSpPr>
          <p:cNvPr id="86" name="Rectangle 85"/>
          <p:cNvSpPr/>
          <p:nvPr userDrawn="1"/>
        </p:nvSpPr>
        <p:spPr>
          <a:xfrm>
            <a:off x="4903049" y="4862986"/>
            <a:ext cx="2016864" cy="652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4" tIns="34293" rIns="68584" bIns="34293" rtlCol="0" anchor="ctr"/>
          <a:lstStyle/>
          <a:p>
            <a:pPr algn="ctr"/>
            <a:endParaRPr lang="en-GB" sz="1725"/>
          </a:p>
        </p:txBody>
      </p:sp>
      <p:sp>
        <p:nvSpPr>
          <p:cNvPr id="34" name="Text Placeholder 5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5265521" y="5810541"/>
            <a:ext cx="1186867" cy="19705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1050"/>
              </a:lnSpc>
              <a:buNone/>
              <a:defRPr sz="75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agam_banda90</a:t>
            </a:r>
          </a:p>
        </p:txBody>
      </p:sp>
      <p:sp>
        <p:nvSpPr>
          <p:cNvPr id="37" name="Text Placeholder 5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5265521" y="6163676"/>
            <a:ext cx="1415467" cy="19705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1050"/>
              </a:lnSpc>
              <a:buNone/>
              <a:defRPr sz="75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banda_keren1990</a:t>
            </a:r>
          </a:p>
        </p:txBody>
      </p:sp>
      <p:sp>
        <p:nvSpPr>
          <p:cNvPr id="29" name="Shape 486"/>
          <p:cNvSpPr/>
          <p:nvPr/>
        </p:nvSpPr>
        <p:spPr>
          <a:xfrm>
            <a:off x="4869172" y="5793908"/>
            <a:ext cx="238253" cy="240442"/>
          </a:xfrm>
          <a:prstGeom prst="ellipse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</p:spPr>
        <p:txBody>
          <a:bodyPr wrap="square" lIns="38110" tIns="38110" rIns="38110" bIns="38110" numCol="1" anchor="ctr">
            <a:noAutofit/>
          </a:bodyPr>
          <a:lstStyle/>
          <a:p>
            <a:pPr lvl="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8" name="Shape 1186"/>
          <p:cNvSpPr/>
          <p:nvPr userDrawn="1"/>
        </p:nvSpPr>
        <p:spPr>
          <a:xfrm>
            <a:off x="4922923" y="5843356"/>
            <a:ext cx="137669" cy="1211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041" y="15188"/>
                </a:moveTo>
                <a:cubicBezTo>
                  <a:pt x="8905" y="14174"/>
                  <a:pt x="8222" y="13317"/>
                  <a:pt x="8222" y="11485"/>
                </a:cubicBezTo>
                <a:cubicBezTo>
                  <a:pt x="8222" y="10385"/>
                  <a:pt x="8875" y="10744"/>
                  <a:pt x="9161" y="8730"/>
                </a:cubicBezTo>
                <a:cubicBezTo>
                  <a:pt x="9279" y="7894"/>
                  <a:pt x="9855" y="8716"/>
                  <a:pt x="9966" y="6808"/>
                </a:cubicBezTo>
                <a:cubicBezTo>
                  <a:pt x="9966" y="6047"/>
                  <a:pt x="9651" y="5858"/>
                  <a:pt x="9651" y="5858"/>
                </a:cubicBezTo>
                <a:cubicBezTo>
                  <a:pt x="9651" y="5858"/>
                  <a:pt x="9811" y="4733"/>
                  <a:pt x="9873" y="3867"/>
                </a:cubicBezTo>
                <a:cubicBezTo>
                  <a:pt x="9951" y="2788"/>
                  <a:pt x="9396" y="0"/>
                  <a:pt x="6431" y="0"/>
                </a:cubicBezTo>
                <a:cubicBezTo>
                  <a:pt x="3466" y="0"/>
                  <a:pt x="2909" y="2788"/>
                  <a:pt x="2987" y="3867"/>
                </a:cubicBezTo>
                <a:cubicBezTo>
                  <a:pt x="3050" y="4733"/>
                  <a:pt x="3210" y="5858"/>
                  <a:pt x="3210" y="5858"/>
                </a:cubicBezTo>
                <a:cubicBezTo>
                  <a:pt x="3210" y="5858"/>
                  <a:pt x="2895" y="6047"/>
                  <a:pt x="2895" y="6808"/>
                </a:cubicBezTo>
                <a:cubicBezTo>
                  <a:pt x="3005" y="8716"/>
                  <a:pt x="3582" y="7894"/>
                  <a:pt x="3700" y="8730"/>
                </a:cubicBezTo>
                <a:cubicBezTo>
                  <a:pt x="3987" y="10744"/>
                  <a:pt x="4639" y="10385"/>
                  <a:pt x="4639" y="11485"/>
                </a:cubicBezTo>
                <a:cubicBezTo>
                  <a:pt x="4639" y="13317"/>
                  <a:pt x="3956" y="14174"/>
                  <a:pt x="1819" y="15188"/>
                </a:cubicBezTo>
                <a:cubicBezTo>
                  <a:pt x="1169" y="15497"/>
                  <a:pt x="0" y="15976"/>
                  <a:pt x="0" y="17129"/>
                </a:cubicBezTo>
                <a:lnTo>
                  <a:pt x="0" y="21600"/>
                </a:lnTo>
                <a:lnTo>
                  <a:pt x="15005" y="21600"/>
                </a:lnTo>
                <a:cubicBezTo>
                  <a:pt x="15005" y="21600"/>
                  <a:pt x="15005" y="18955"/>
                  <a:pt x="15005" y="18248"/>
                </a:cubicBezTo>
                <a:cubicBezTo>
                  <a:pt x="15005" y="17196"/>
                  <a:pt x="13184" y="16207"/>
                  <a:pt x="11041" y="15188"/>
                </a:cubicBezTo>
                <a:close/>
                <a:moveTo>
                  <a:pt x="21600" y="21600"/>
                </a:moveTo>
                <a:cubicBezTo>
                  <a:pt x="21600" y="21600"/>
                  <a:pt x="21557" y="16953"/>
                  <a:pt x="21307" y="16471"/>
                </a:cubicBezTo>
                <a:cubicBezTo>
                  <a:pt x="20935" y="15754"/>
                  <a:pt x="20071" y="15261"/>
                  <a:pt x="18463" y="14498"/>
                </a:cubicBezTo>
                <a:cubicBezTo>
                  <a:pt x="16861" y="13736"/>
                  <a:pt x="16349" y="13094"/>
                  <a:pt x="16349" y="11720"/>
                </a:cubicBezTo>
                <a:cubicBezTo>
                  <a:pt x="16349" y="10894"/>
                  <a:pt x="16838" y="11164"/>
                  <a:pt x="17053" y="9653"/>
                </a:cubicBezTo>
                <a:cubicBezTo>
                  <a:pt x="17142" y="9026"/>
                  <a:pt x="17574" y="9643"/>
                  <a:pt x="17657" y="8212"/>
                </a:cubicBezTo>
                <a:cubicBezTo>
                  <a:pt x="17657" y="7642"/>
                  <a:pt x="17420" y="7499"/>
                  <a:pt x="17420" y="7499"/>
                </a:cubicBezTo>
                <a:cubicBezTo>
                  <a:pt x="17420" y="7499"/>
                  <a:pt x="17541" y="6656"/>
                  <a:pt x="17588" y="6006"/>
                </a:cubicBezTo>
                <a:cubicBezTo>
                  <a:pt x="17646" y="5197"/>
                  <a:pt x="17229" y="3106"/>
                  <a:pt x="15005" y="3106"/>
                </a:cubicBezTo>
                <a:cubicBezTo>
                  <a:pt x="12781" y="3106"/>
                  <a:pt x="12365" y="5197"/>
                  <a:pt x="12422" y="6006"/>
                </a:cubicBezTo>
                <a:cubicBezTo>
                  <a:pt x="12469" y="6656"/>
                  <a:pt x="12589" y="7499"/>
                  <a:pt x="12589" y="7499"/>
                </a:cubicBezTo>
                <a:cubicBezTo>
                  <a:pt x="12589" y="7499"/>
                  <a:pt x="12353" y="7642"/>
                  <a:pt x="12353" y="8212"/>
                </a:cubicBezTo>
                <a:cubicBezTo>
                  <a:pt x="12437" y="9643"/>
                  <a:pt x="12868" y="9026"/>
                  <a:pt x="12957" y="9653"/>
                </a:cubicBezTo>
                <a:cubicBezTo>
                  <a:pt x="13173" y="11164"/>
                  <a:pt x="13662" y="10894"/>
                  <a:pt x="13662" y="11720"/>
                </a:cubicBezTo>
                <a:cubicBezTo>
                  <a:pt x="13662" y="12655"/>
                  <a:pt x="13424" y="13250"/>
                  <a:pt x="12768" y="13776"/>
                </a:cubicBezTo>
                <a:cubicBezTo>
                  <a:pt x="16268" y="15766"/>
                  <a:pt x="16737" y="16172"/>
                  <a:pt x="16737" y="17952"/>
                </a:cubicBezTo>
                <a:lnTo>
                  <a:pt x="16737" y="21600"/>
                </a:lnTo>
                <a:cubicBezTo>
                  <a:pt x="16737" y="21600"/>
                  <a:pt x="21600" y="21600"/>
                  <a:pt x="21600" y="2160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28582" tIns="28582" rIns="28582" bIns="28582" numCol="1" anchor="ctr">
            <a:noAutofit/>
          </a:bodyPr>
          <a:lstStyle/>
          <a:p>
            <a:pPr lvl="0" algn="l">
              <a:lnSpc>
                <a:spcPct val="100000"/>
              </a:lnSpc>
              <a:spcBef>
                <a:spcPts val="3375"/>
              </a:spcBef>
              <a:defRPr sz="2500">
                <a:latin typeface="Aleo Light"/>
                <a:ea typeface="Aleo Light"/>
                <a:cs typeface="Aleo Light"/>
                <a:sym typeface="Aleo Light"/>
              </a:defRPr>
            </a:pPr>
            <a:endParaRPr sz="1876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2" name="Shape 490"/>
          <p:cNvSpPr/>
          <p:nvPr/>
        </p:nvSpPr>
        <p:spPr>
          <a:xfrm>
            <a:off x="4869172" y="6138071"/>
            <a:ext cx="238253" cy="240442"/>
          </a:xfrm>
          <a:prstGeom prst="ellipse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</p:spPr>
        <p:txBody>
          <a:bodyPr wrap="square" lIns="38110" tIns="38110" rIns="38110" bIns="38110" numCol="1" anchor="ctr">
            <a:noAutofit/>
          </a:bodyPr>
          <a:lstStyle/>
          <a:p>
            <a:pPr lvl="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9" name="Shape 384"/>
          <p:cNvSpPr/>
          <p:nvPr userDrawn="1"/>
        </p:nvSpPr>
        <p:spPr>
          <a:xfrm>
            <a:off x="4941972" y="6212124"/>
            <a:ext cx="95289" cy="974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35" y="3821"/>
                </a:moveTo>
                <a:lnTo>
                  <a:pt x="4745" y="3821"/>
                </a:lnTo>
                <a:cubicBezTo>
                  <a:pt x="4832" y="6659"/>
                  <a:pt x="5371" y="8569"/>
                  <a:pt x="6052" y="9978"/>
                </a:cubicBezTo>
                <a:cubicBezTo>
                  <a:pt x="3968" y="8590"/>
                  <a:pt x="2022" y="6988"/>
                  <a:pt x="1735" y="3821"/>
                </a:cubicBezTo>
                <a:close/>
                <a:moveTo>
                  <a:pt x="10800" y="1439"/>
                </a:moveTo>
                <a:cubicBezTo>
                  <a:pt x="14079" y="1438"/>
                  <a:pt x="15359" y="2749"/>
                  <a:pt x="15358" y="3236"/>
                </a:cubicBezTo>
                <a:cubicBezTo>
                  <a:pt x="15358" y="3725"/>
                  <a:pt x="14080" y="5035"/>
                  <a:pt x="10800" y="5038"/>
                </a:cubicBezTo>
                <a:cubicBezTo>
                  <a:pt x="7521" y="5035"/>
                  <a:pt x="6242" y="3725"/>
                  <a:pt x="6242" y="3236"/>
                </a:cubicBezTo>
                <a:cubicBezTo>
                  <a:pt x="6241" y="2749"/>
                  <a:pt x="7521" y="1438"/>
                  <a:pt x="10800" y="1439"/>
                </a:cubicBezTo>
                <a:close/>
                <a:moveTo>
                  <a:pt x="15548" y="9978"/>
                </a:moveTo>
                <a:cubicBezTo>
                  <a:pt x="16230" y="8569"/>
                  <a:pt x="16768" y="6659"/>
                  <a:pt x="16855" y="3821"/>
                </a:cubicBezTo>
                <a:lnTo>
                  <a:pt x="19866" y="3821"/>
                </a:lnTo>
                <a:cubicBezTo>
                  <a:pt x="19580" y="6988"/>
                  <a:pt x="17632" y="8590"/>
                  <a:pt x="15548" y="9978"/>
                </a:cubicBezTo>
                <a:close/>
                <a:moveTo>
                  <a:pt x="12216" y="15911"/>
                </a:moveTo>
                <a:cubicBezTo>
                  <a:pt x="12216" y="14207"/>
                  <a:pt x="13537" y="13266"/>
                  <a:pt x="15690" y="11871"/>
                </a:cubicBezTo>
                <a:cubicBezTo>
                  <a:pt x="18323" y="10163"/>
                  <a:pt x="21600" y="8040"/>
                  <a:pt x="21600" y="2998"/>
                </a:cubicBezTo>
                <a:cubicBezTo>
                  <a:pt x="21600" y="2544"/>
                  <a:pt x="21220" y="2177"/>
                  <a:pt x="20750" y="2177"/>
                </a:cubicBezTo>
                <a:lnTo>
                  <a:pt x="16635" y="2177"/>
                </a:lnTo>
                <a:cubicBezTo>
                  <a:pt x="16053" y="1125"/>
                  <a:pt x="14320" y="0"/>
                  <a:pt x="10800" y="0"/>
                </a:cubicBezTo>
                <a:cubicBezTo>
                  <a:pt x="7281" y="0"/>
                  <a:pt x="5547" y="1125"/>
                  <a:pt x="4966" y="2177"/>
                </a:cubicBezTo>
                <a:lnTo>
                  <a:pt x="850" y="2177"/>
                </a:lnTo>
                <a:cubicBezTo>
                  <a:pt x="380" y="2177"/>
                  <a:pt x="0" y="2544"/>
                  <a:pt x="0" y="2998"/>
                </a:cubicBezTo>
                <a:cubicBezTo>
                  <a:pt x="0" y="8040"/>
                  <a:pt x="3277" y="10163"/>
                  <a:pt x="5912" y="11871"/>
                </a:cubicBezTo>
                <a:cubicBezTo>
                  <a:pt x="8065" y="13266"/>
                  <a:pt x="9384" y="14207"/>
                  <a:pt x="9384" y="15911"/>
                </a:cubicBezTo>
                <a:lnTo>
                  <a:pt x="9384" y="17450"/>
                </a:lnTo>
                <a:cubicBezTo>
                  <a:pt x="7122" y="17696"/>
                  <a:pt x="5461" y="18514"/>
                  <a:pt x="5461" y="19487"/>
                </a:cubicBezTo>
                <a:cubicBezTo>
                  <a:pt x="5461" y="20654"/>
                  <a:pt x="7851" y="21600"/>
                  <a:pt x="10800" y="21600"/>
                </a:cubicBezTo>
                <a:cubicBezTo>
                  <a:pt x="13749" y="21600"/>
                  <a:pt x="16139" y="20654"/>
                  <a:pt x="16139" y="19487"/>
                </a:cubicBezTo>
                <a:cubicBezTo>
                  <a:pt x="16139" y="18514"/>
                  <a:pt x="14478" y="17696"/>
                  <a:pt x="12216" y="17450"/>
                </a:cubicBezTo>
                <a:cubicBezTo>
                  <a:pt x="12216" y="17450"/>
                  <a:pt x="12216" y="15911"/>
                  <a:pt x="12216" y="15911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28582" tIns="28582" rIns="28582" bIns="28582" numCol="1" anchor="ctr">
            <a:noAutofit/>
          </a:bodyPr>
          <a:lstStyle/>
          <a:p>
            <a:pPr lvl="0">
              <a:lnSpc>
                <a:spcPct val="100000"/>
              </a:lnSpc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sz="2401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07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3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6" grpId="0" animBg="1"/>
      <p:bldP spid="7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0" grpId="0" animBg="1"/>
      <p:bldP spid="81" grpId="0" animBg="1"/>
      <p:bldP spid="8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animBg="1"/>
      <p:bldP spid="86" grpId="0" animBg="1"/>
      <p:bldP spid="3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Meet_the_team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1290296" y="2061634"/>
            <a:ext cx="1822449" cy="1824566"/>
          </a:xfrm>
        </p:spPr>
        <p:txBody>
          <a:bodyPr>
            <a:normAutofit/>
          </a:bodyPr>
          <a:lstStyle>
            <a:lvl1pPr marL="0" indent="0">
              <a:buNone/>
              <a:defRPr sz="1125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  <p:sp>
        <p:nvSpPr>
          <p:cNvPr id="18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3896753" y="2061634"/>
            <a:ext cx="1822449" cy="1824566"/>
          </a:xfrm>
        </p:spPr>
        <p:txBody>
          <a:bodyPr>
            <a:normAutofit/>
          </a:bodyPr>
          <a:lstStyle>
            <a:lvl1pPr marL="0" indent="0">
              <a:buNone/>
              <a:defRPr sz="1125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  <p:sp>
        <p:nvSpPr>
          <p:cNvPr id="19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6549865" y="2061634"/>
            <a:ext cx="1822449" cy="1824566"/>
          </a:xfrm>
        </p:spPr>
        <p:txBody>
          <a:bodyPr>
            <a:normAutofit/>
          </a:bodyPr>
          <a:lstStyle>
            <a:lvl1pPr marL="0" indent="0">
              <a:buNone/>
              <a:defRPr sz="1125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  <p:sp>
        <p:nvSpPr>
          <p:cNvPr id="20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9135077" y="2061634"/>
            <a:ext cx="1822449" cy="1824566"/>
          </a:xfrm>
        </p:spPr>
        <p:txBody>
          <a:bodyPr>
            <a:normAutofit/>
          </a:bodyPr>
          <a:lstStyle>
            <a:lvl1pPr marL="0" indent="0">
              <a:buNone/>
              <a:defRPr sz="1125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08026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Meet_the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988488" y="1821006"/>
            <a:ext cx="1822449" cy="1824566"/>
          </a:xfrm>
        </p:spPr>
        <p:txBody>
          <a:bodyPr>
            <a:normAutofit/>
          </a:bodyPr>
          <a:lstStyle>
            <a:lvl1pPr marL="0" indent="0">
              <a:buNone/>
              <a:defRPr sz="1125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0918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Meet_the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913049" y="3733800"/>
            <a:ext cx="6708131" cy="1824566"/>
          </a:xfrm>
        </p:spPr>
        <p:txBody>
          <a:bodyPr>
            <a:normAutofit/>
          </a:bodyPr>
          <a:lstStyle>
            <a:lvl1pPr marL="0" indent="0">
              <a:buNone/>
              <a:defRPr sz="1125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0918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209968" y="2743200"/>
            <a:ext cx="2843784" cy="31089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05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0" y="-1"/>
            <a:ext cx="12192000" cy="50452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25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" y="0"/>
            <a:ext cx="12191999" cy="5045294"/>
          </a:xfrm>
          <a:prstGeom prst="rect">
            <a:avLst/>
          </a:prstGeom>
          <a:solidFill>
            <a:schemeClr val="tx2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25" dirty="0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1" t="29398" r="17922" b="13718"/>
          <a:stretch/>
        </p:blipFill>
        <p:spPr>
          <a:xfrm>
            <a:off x="509715" y="1572550"/>
            <a:ext cx="5617573" cy="3389114"/>
          </a:xfrm>
          <a:prstGeom prst="rect">
            <a:avLst/>
          </a:prstGeom>
        </p:spPr>
      </p:pic>
      <p:sp>
        <p:nvSpPr>
          <p:cNvPr id="34" name="Rectangle 33"/>
          <p:cNvSpPr/>
          <p:nvPr userDrawn="1"/>
        </p:nvSpPr>
        <p:spPr>
          <a:xfrm>
            <a:off x="1328640" y="1971593"/>
            <a:ext cx="3892641" cy="24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25"/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0"/>
          </p:nvPr>
        </p:nvSpPr>
        <p:spPr>
          <a:xfrm>
            <a:off x="1328639" y="1959007"/>
            <a:ext cx="3892643" cy="246058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9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icture Placeholder 2"/>
          <p:cNvSpPr>
            <a:spLocks noGrp="1"/>
          </p:cNvSpPr>
          <p:nvPr>
            <p:ph type="pic" sz="quarter" idx="36"/>
          </p:nvPr>
        </p:nvSpPr>
        <p:spPr>
          <a:xfrm>
            <a:off x="6304844" y="2286000"/>
            <a:ext cx="853440" cy="850392"/>
          </a:xfrm>
          <a:prstGeom prst="ellipse">
            <a:avLst/>
          </a:prstGeo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87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6302356" y="4214532"/>
            <a:ext cx="853440" cy="850392"/>
          </a:xfrm>
          <a:prstGeom prst="ellipse">
            <a:avLst/>
          </a:prstGeo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32" name="Shape 700"/>
          <p:cNvSpPr/>
          <p:nvPr userDrawn="1"/>
        </p:nvSpPr>
        <p:spPr>
          <a:xfrm>
            <a:off x="1903625" y="2420438"/>
            <a:ext cx="310585" cy="48093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 dirty="0"/>
          </a:p>
        </p:txBody>
      </p:sp>
      <p:sp>
        <p:nvSpPr>
          <p:cNvPr id="64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1248628" y="2286000"/>
            <a:ext cx="853440" cy="850392"/>
          </a:xfrm>
          <a:prstGeom prst="ellipse">
            <a:avLst/>
          </a:prstGeo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28" name="Shape 697"/>
          <p:cNvSpPr/>
          <p:nvPr userDrawn="1"/>
        </p:nvSpPr>
        <p:spPr>
          <a:xfrm>
            <a:off x="1907362" y="4347383"/>
            <a:ext cx="306849" cy="48093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1246140" y="4212945"/>
            <a:ext cx="853440" cy="850392"/>
          </a:xfrm>
          <a:prstGeom prst="ellipse">
            <a:avLst/>
          </a:prstGeo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0" y="381001"/>
            <a:ext cx="9144000" cy="535812"/>
          </a:xfrm>
        </p:spPr>
        <p:txBody>
          <a:bodyPr>
            <a:noAutofit/>
          </a:bodyPr>
          <a:lstStyle>
            <a:lvl1pPr algn="ctr">
              <a:defRPr sz="2026" b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1524000" y="996519"/>
            <a:ext cx="9144000" cy="248083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ts val="1050"/>
              </a:lnSpc>
              <a:buNone/>
              <a:defRPr sz="75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GB" dirty="0"/>
              <a:t>write your relevant text here</a:t>
            </a:r>
          </a:p>
        </p:txBody>
      </p:sp>
      <p:sp>
        <p:nvSpPr>
          <p:cNvPr id="9" name="Content Placeholder 20"/>
          <p:cNvSpPr>
            <a:spLocks noGrp="1"/>
          </p:cNvSpPr>
          <p:nvPr>
            <p:ph sz="quarter" idx="16" hasCustomPrompt="1"/>
          </p:nvPr>
        </p:nvSpPr>
        <p:spPr>
          <a:xfrm>
            <a:off x="2458731" y="5144455"/>
            <a:ext cx="1600617" cy="2286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GB" dirty="0" err="1"/>
              <a:t>Mr.</a:t>
            </a:r>
            <a:r>
              <a:rPr lang="en-GB" dirty="0"/>
              <a:t> </a:t>
            </a:r>
            <a:r>
              <a:rPr lang="en-GB" dirty="0" err="1"/>
              <a:t>Agem</a:t>
            </a:r>
            <a:endParaRPr lang="en-GB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2474136" y="4280128"/>
            <a:ext cx="3562517" cy="6858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125"/>
              </a:lnSpc>
              <a:spcBef>
                <a:spcPts val="1125"/>
              </a:spcBef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US" dirty="0"/>
              <a:t>“ Body text here or </a:t>
            </a:r>
            <a:r>
              <a:rPr lang="en-US" dirty="0" err="1"/>
              <a:t>pokok</a:t>
            </a:r>
            <a:r>
              <a:rPr lang="en-US" dirty="0"/>
              <a:t> </a:t>
            </a:r>
            <a:r>
              <a:rPr lang="en-US" dirty="0" err="1"/>
              <a:t>jih</a:t>
            </a:r>
            <a:r>
              <a:rPr lang="en-US" dirty="0"/>
              <a:t> </a:t>
            </a:r>
            <a:r>
              <a:rPr lang="en-US" dirty="0" err="1"/>
              <a:t>lon</a:t>
            </a:r>
            <a:r>
              <a:rPr lang="en-US" dirty="0"/>
              <a:t> </a:t>
            </a:r>
            <a:r>
              <a:rPr lang="en-US" dirty="0" err="1"/>
              <a:t>puas</a:t>
            </a:r>
            <a:r>
              <a:rPr lang="en-US" dirty="0"/>
              <a:t> kali </a:t>
            </a:r>
            <a:r>
              <a:rPr lang="en-US" dirty="0" err="1"/>
              <a:t>nyoe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tamah</a:t>
            </a:r>
            <a:r>
              <a:rPr lang="en-US" dirty="0"/>
              <a:t> </a:t>
            </a:r>
            <a:r>
              <a:rPr lang="en-US" dirty="0" err="1"/>
              <a:t>ata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memet</a:t>
            </a:r>
            <a:r>
              <a:rPr lang="en-US" dirty="0"/>
              <a:t> </a:t>
            </a:r>
            <a:r>
              <a:rPr lang="en-US" dirty="0" err="1"/>
              <a:t>bacut</a:t>
            </a:r>
            <a:r>
              <a:rPr lang="en-US" dirty="0"/>
              <a:t> </a:t>
            </a:r>
            <a:r>
              <a:rPr lang="en-US" dirty="0" err="1"/>
              <a:t>nyang</a:t>
            </a:r>
            <a:r>
              <a:rPr lang="en-US" dirty="0"/>
              <a:t> </a:t>
            </a:r>
            <a:r>
              <a:rPr lang="en-US" dirty="0" err="1"/>
              <a:t>peunting</a:t>
            </a:r>
            <a:r>
              <a:rPr lang="en-US" dirty="0"/>
              <a:t> </a:t>
            </a:r>
            <a:r>
              <a:rPr lang="en-US" dirty="0" err="1"/>
              <a:t>olah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”</a:t>
            </a:r>
          </a:p>
        </p:txBody>
      </p:sp>
      <p:sp>
        <p:nvSpPr>
          <p:cNvPr id="29" name="Shape 698"/>
          <p:cNvSpPr/>
          <p:nvPr userDrawn="1"/>
        </p:nvSpPr>
        <p:spPr>
          <a:xfrm>
            <a:off x="6952565" y="2420438"/>
            <a:ext cx="310585" cy="480934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 dirty="0"/>
          </a:p>
        </p:txBody>
      </p:sp>
      <p:sp>
        <p:nvSpPr>
          <p:cNvPr id="30" name="Shape 699"/>
          <p:cNvSpPr/>
          <p:nvPr userDrawn="1"/>
        </p:nvSpPr>
        <p:spPr>
          <a:xfrm>
            <a:off x="6956300" y="4348970"/>
            <a:ext cx="306849" cy="480934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 dirty="0"/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2458727" y="5412125"/>
            <a:ext cx="1584083" cy="2286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125"/>
              </a:lnSpc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US" dirty="0"/>
              <a:t>Sales Promotion</a:t>
            </a:r>
          </a:p>
        </p:txBody>
      </p:sp>
      <p:sp>
        <p:nvSpPr>
          <p:cNvPr id="61" name="Content Placeholder 20"/>
          <p:cNvSpPr>
            <a:spLocks noGrp="1"/>
          </p:cNvSpPr>
          <p:nvPr>
            <p:ph sz="quarter" idx="26" hasCustomPrompt="1"/>
          </p:nvPr>
        </p:nvSpPr>
        <p:spPr>
          <a:xfrm>
            <a:off x="2474141" y="3224214"/>
            <a:ext cx="1600617" cy="2286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GB" dirty="0" err="1"/>
              <a:t>Mr.</a:t>
            </a:r>
            <a:r>
              <a:rPr lang="en-GB" dirty="0"/>
              <a:t> </a:t>
            </a:r>
            <a:r>
              <a:rPr lang="en-GB" dirty="0" err="1"/>
              <a:t>Agem</a:t>
            </a:r>
            <a:endParaRPr lang="en-GB" dirty="0"/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2474136" y="2359888"/>
            <a:ext cx="3562517" cy="6858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125"/>
              </a:lnSpc>
              <a:spcBef>
                <a:spcPts val="1125"/>
              </a:spcBef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US" dirty="0"/>
              <a:t>“ Body text here or </a:t>
            </a:r>
            <a:r>
              <a:rPr lang="en-US" dirty="0" err="1"/>
              <a:t>pokok</a:t>
            </a:r>
            <a:r>
              <a:rPr lang="en-US" dirty="0"/>
              <a:t> </a:t>
            </a:r>
            <a:r>
              <a:rPr lang="en-US" dirty="0" err="1"/>
              <a:t>jih</a:t>
            </a:r>
            <a:r>
              <a:rPr lang="en-US" dirty="0"/>
              <a:t> </a:t>
            </a:r>
            <a:r>
              <a:rPr lang="en-US" dirty="0" err="1"/>
              <a:t>lon</a:t>
            </a:r>
            <a:r>
              <a:rPr lang="en-US" dirty="0"/>
              <a:t> </a:t>
            </a:r>
            <a:r>
              <a:rPr lang="en-US" dirty="0" err="1"/>
              <a:t>puas</a:t>
            </a:r>
            <a:r>
              <a:rPr lang="en-US" dirty="0"/>
              <a:t> kali </a:t>
            </a:r>
            <a:r>
              <a:rPr lang="en-US" dirty="0" err="1"/>
              <a:t>nyoe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tamah</a:t>
            </a:r>
            <a:r>
              <a:rPr lang="en-US" dirty="0"/>
              <a:t> </a:t>
            </a:r>
            <a:r>
              <a:rPr lang="en-US" dirty="0" err="1"/>
              <a:t>ata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memet</a:t>
            </a:r>
            <a:r>
              <a:rPr lang="en-US" dirty="0"/>
              <a:t> </a:t>
            </a:r>
            <a:r>
              <a:rPr lang="en-US" dirty="0" err="1"/>
              <a:t>bacut</a:t>
            </a:r>
            <a:r>
              <a:rPr lang="en-US" dirty="0"/>
              <a:t> </a:t>
            </a:r>
            <a:r>
              <a:rPr lang="en-US" dirty="0" err="1"/>
              <a:t>nyang</a:t>
            </a:r>
            <a:r>
              <a:rPr lang="en-US" dirty="0"/>
              <a:t> </a:t>
            </a:r>
            <a:r>
              <a:rPr lang="en-US" dirty="0" err="1"/>
              <a:t>peunting</a:t>
            </a:r>
            <a:r>
              <a:rPr lang="en-US" dirty="0"/>
              <a:t> </a:t>
            </a:r>
            <a:r>
              <a:rPr lang="en-US" dirty="0" err="1"/>
              <a:t>olah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”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2474136" y="3491885"/>
            <a:ext cx="1584083" cy="2286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125"/>
              </a:lnSpc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US" dirty="0"/>
              <a:t>Sales Promotion</a:t>
            </a:r>
          </a:p>
        </p:txBody>
      </p:sp>
      <p:sp>
        <p:nvSpPr>
          <p:cNvPr id="65" name="Content Placeholder 20"/>
          <p:cNvSpPr>
            <a:spLocks noGrp="1"/>
          </p:cNvSpPr>
          <p:nvPr>
            <p:ph sz="quarter" idx="30" hasCustomPrompt="1"/>
          </p:nvPr>
        </p:nvSpPr>
        <p:spPr>
          <a:xfrm>
            <a:off x="7499538" y="5144455"/>
            <a:ext cx="1600617" cy="2286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GB" dirty="0" err="1"/>
              <a:t>Mr.</a:t>
            </a:r>
            <a:r>
              <a:rPr lang="en-GB" dirty="0"/>
              <a:t> </a:t>
            </a:r>
            <a:r>
              <a:rPr lang="en-GB" dirty="0" err="1"/>
              <a:t>Agem</a:t>
            </a:r>
            <a:endParaRPr lang="en-GB" dirty="0"/>
          </a:p>
        </p:txBody>
      </p:sp>
      <p:sp>
        <p:nvSpPr>
          <p:cNvPr id="66" name="Text Placeholder 17"/>
          <p:cNvSpPr>
            <a:spLocks noGrp="1"/>
          </p:cNvSpPr>
          <p:nvPr>
            <p:ph type="body" sz="quarter" idx="31" hasCustomPrompt="1"/>
          </p:nvPr>
        </p:nvSpPr>
        <p:spPr>
          <a:xfrm>
            <a:off x="7514943" y="4280128"/>
            <a:ext cx="3562517" cy="6858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125"/>
              </a:lnSpc>
              <a:spcBef>
                <a:spcPts val="1125"/>
              </a:spcBef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US" dirty="0"/>
              <a:t>“ Body text here or </a:t>
            </a:r>
            <a:r>
              <a:rPr lang="en-US" dirty="0" err="1"/>
              <a:t>pokok</a:t>
            </a:r>
            <a:r>
              <a:rPr lang="en-US" dirty="0"/>
              <a:t> </a:t>
            </a:r>
            <a:r>
              <a:rPr lang="en-US" dirty="0" err="1"/>
              <a:t>jih</a:t>
            </a:r>
            <a:r>
              <a:rPr lang="en-US" dirty="0"/>
              <a:t> </a:t>
            </a:r>
            <a:r>
              <a:rPr lang="en-US" dirty="0" err="1"/>
              <a:t>lon</a:t>
            </a:r>
            <a:r>
              <a:rPr lang="en-US" dirty="0"/>
              <a:t> </a:t>
            </a:r>
            <a:r>
              <a:rPr lang="en-US" dirty="0" err="1"/>
              <a:t>puas</a:t>
            </a:r>
            <a:r>
              <a:rPr lang="en-US" dirty="0"/>
              <a:t> kali </a:t>
            </a:r>
            <a:r>
              <a:rPr lang="en-US" dirty="0" err="1"/>
              <a:t>nyoe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tamah</a:t>
            </a:r>
            <a:r>
              <a:rPr lang="en-US" dirty="0"/>
              <a:t> </a:t>
            </a:r>
            <a:r>
              <a:rPr lang="en-US" dirty="0" err="1"/>
              <a:t>ata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memet</a:t>
            </a:r>
            <a:r>
              <a:rPr lang="en-US" dirty="0"/>
              <a:t> </a:t>
            </a:r>
            <a:r>
              <a:rPr lang="en-US" dirty="0" err="1"/>
              <a:t>bacut</a:t>
            </a:r>
            <a:r>
              <a:rPr lang="en-US" dirty="0"/>
              <a:t> </a:t>
            </a:r>
            <a:r>
              <a:rPr lang="en-US" dirty="0" err="1"/>
              <a:t>nyang</a:t>
            </a:r>
            <a:r>
              <a:rPr lang="en-US" dirty="0"/>
              <a:t> </a:t>
            </a:r>
            <a:r>
              <a:rPr lang="en-US" dirty="0" err="1"/>
              <a:t>peunting</a:t>
            </a:r>
            <a:r>
              <a:rPr lang="en-US" dirty="0"/>
              <a:t> </a:t>
            </a:r>
            <a:r>
              <a:rPr lang="en-US" dirty="0" err="1"/>
              <a:t>olah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”</a:t>
            </a: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7499533" y="5412125"/>
            <a:ext cx="1584083" cy="2286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125"/>
              </a:lnSpc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US" dirty="0"/>
              <a:t>Sales Promotion</a:t>
            </a:r>
          </a:p>
        </p:txBody>
      </p:sp>
      <p:sp>
        <p:nvSpPr>
          <p:cNvPr id="68" name="Content Placeholder 20"/>
          <p:cNvSpPr>
            <a:spLocks noGrp="1"/>
          </p:cNvSpPr>
          <p:nvPr>
            <p:ph sz="quarter" idx="33" hasCustomPrompt="1"/>
          </p:nvPr>
        </p:nvSpPr>
        <p:spPr>
          <a:xfrm>
            <a:off x="7514947" y="3224214"/>
            <a:ext cx="1600617" cy="2286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GB" dirty="0" err="1"/>
              <a:t>Mr.</a:t>
            </a:r>
            <a:r>
              <a:rPr lang="en-GB" dirty="0"/>
              <a:t> </a:t>
            </a:r>
            <a:r>
              <a:rPr lang="en-GB" dirty="0" err="1"/>
              <a:t>Agem</a:t>
            </a:r>
            <a:endParaRPr lang="en-GB" dirty="0"/>
          </a:p>
        </p:txBody>
      </p:sp>
      <p:sp>
        <p:nvSpPr>
          <p:cNvPr id="69" name="Text Placeholder 17"/>
          <p:cNvSpPr>
            <a:spLocks noGrp="1"/>
          </p:cNvSpPr>
          <p:nvPr>
            <p:ph type="body" sz="quarter" idx="34" hasCustomPrompt="1"/>
          </p:nvPr>
        </p:nvSpPr>
        <p:spPr>
          <a:xfrm>
            <a:off x="7514943" y="2359888"/>
            <a:ext cx="3562517" cy="6858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125"/>
              </a:lnSpc>
              <a:spcBef>
                <a:spcPts val="1125"/>
              </a:spcBef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US" dirty="0"/>
              <a:t>“ Body text here or </a:t>
            </a:r>
            <a:r>
              <a:rPr lang="en-US" dirty="0" err="1"/>
              <a:t>pokok</a:t>
            </a:r>
            <a:r>
              <a:rPr lang="en-US" dirty="0"/>
              <a:t> </a:t>
            </a:r>
            <a:r>
              <a:rPr lang="en-US" dirty="0" err="1"/>
              <a:t>jih</a:t>
            </a:r>
            <a:r>
              <a:rPr lang="en-US" dirty="0"/>
              <a:t> </a:t>
            </a:r>
            <a:r>
              <a:rPr lang="en-US" dirty="0" err="1"/>
              <a:t>lon</a:t>
            </a:r>
            <a:r>
              <a:rPr lang="en-US" dirty="0"/>
              <a:t> </a:t>
            </a:r>
            <a:r>
              <a:rPr lang="en-US" dirty="0" err="1"/>
              <a:t>puas</a:t>
            </a:r>
            <a:r>
              <a:rPr lang="en-US" dirty="0"/>
              <a:t> kali </a:t>
            </a:r>
            <a:r>
              <a:rPr lang="en-US" dirty="0" err="1"/>
              <a:t>nyoe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tamah</a:t>
            </a:r>
            <a:r>
              <a:rPr lang="en-US" dirty="0"/>
              <a:t> </a:t>
            </a:r>
            <a:r>
              <a:rPr lang="en-US" dirty="0" err="1"/>
              <a:t>ata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memet</a:t>
            </a:r>
            <a:r>
              <a:rPr lang="en-US" dirty="0"/>
              <a:t> </a:t>
            </a:r>
            <a:r>
              <a:rPr lang="en-US" dirty="0" err="1"/>
              <a:t>bacut</a:t>
            </a:r>
            <a:r>
              <a:rPr lang="en-US" dirty="0"/>
              <a:t> </a:t>
            </a:r>
            <a:r>
              <a:rPr lang="en-US" dirty="0" err="1"/>
              <a:t>nyang</a:t>
            </a:r>
            <a:r>
              <a:rPr lang="en-US" dirty="0"/>
              <a:t> </a:t>
            </a:r>
            <a:r>
              <a:rPr lang="en-US" dirty="0" err="1"/>
              <a:t>peunting</a:t>
            </a:r>
            <a:r>
              <a:rPr lang="en-US" dirty="0"/>
              <a:t> </a:t>
            </a:r>
            <a:r>
              <a:rPr lang="en-US" dirty="0" err="1"/>
              <a:t>olah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”</a:t>
            </a:r>
          </a:p>
        </p:txBody>
      </p:sp>
      <p:sp>
        <p:nvSpPr>
          <p:cNvPr id="82" name="Text Placeholder 17"/>
          <p:cNvSpPr>
            <a:spLocks noGrp="1"/>
          </p:cNvSpPr>
          <p:nvPr>
            <p:ph type="body" sz="quarter" idx="35" hasCustomPrompt="1"/>
          </p:nvPr>
        </p:nvSpPr>
        <p:spPr>
          <a:xfrm>
            <a:off x="7514942" y="3491885"/>
            <a:ext cx="1584083" cy="2286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125"/>
              </a:lnSpc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US" dirty="0"/>
              <a:t>Sales Promotion</a:t>
            </a:r>
          </a:p>
        </p:txBody>
      </p:sp>
    </p:spTree>
    <p:extLst>
      <p:ext uri="{BB962C8B-B14F-4D97-AF65-F5344CB8AC3E}">
        <p14:creationId xmlns:p14="http://schemas.microsoft.com/office/powerpoint/2010/main" val="10539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5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/>
      <p:bldP spid="32" grpId="0" animBg="1"/>
      <p:bldP spid="64" grpId="0"/>
      <p:bldP spid="28" grpId="0" animBg="1"/>
      <p:bldP spid="26" grpId="0"/>
      <p:bldP spid="16" grpId="0"/>
      <p:bldP spid="23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animBg="1"/>
      <p:bldP spid="30" grpId="0" animBg="1"/>
      <p:bldP spid="60" grpId="0" build="p">
        <p:tmplLst>
          <p:tmpl lvl="1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6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8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6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9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6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2" grpId="0" build="p">
        <p:tmplLst>
          <p:tmpl lvl="1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8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438748" y="3184500"/>
            <a:ext cx="2438747" cy="164025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929" tIns="43964" rIns="87929" bIns="43964" rtlCol="0" anchor="ctr"/>
          <a:lstStyle/>
          <a:p>
            <a:pPr algn="ctr"/>
            <a:endParaRPr lang="en-US" sz="2326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314507" y="3184500"/>
            <a:ext cx="2438747" cy="164025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929" tIns="43964" rIns="87929" bIns="43964" rtlCol="0" anchor="ctr"/>
          <a:lstStyle/>
          <a:p>
            <a:pPr algn="ctr"/>
            <a:endParaRPr lang="en-US" sz="2326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4824750"/>
            <a:ext cx="2438747" cy="20332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929" tIns="43964" rIns="87929" bIns="43964" rtlCol="0" anchor="ctr"/>
          <a:lstStyle/>
          <a:p>
            <a:pPr algn="ctr"/>
            <a:endParaRPr lang="en-US" sz="2326" dirty="0"/>
          </a:p>
        </p:txBody>
      </p:sp>
      <p:sp>
        <p:nvSpPr>
          <p:cNvPr id="9" name="Rectangle 8"/>
          <p:cNvSpPr/>
          <p:nvPr userDrawn="1"/>
        </p:nvSpPr>
        <p:spPr>
          <a:xfrm>
            <a:off x="4877496" y="4824750"/>
            <a:ext cx="2438747" cy="20332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929" tIns="43964" rIns="87929" bIns="43964" rtlCol="0" anchor="ctr"/>
          <a:lstStyle/>
          <a:p>
            <a:pPr algn="ctr"/>
            <a:endParaRPr lang="en-US" sz="2326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9753252" y="4824750"/>
            <a:ext cx="2438747" cy="203325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929" tIns="43964" rIns="87929" bIns="43964" rtlCol="0" anchor="ctr"/>
          <a:lstStyle/>
          <a:p>
            <a:pPr algn="ctr"/>
            <a:endParaRPr lang="en-US" sz="2326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/>
          </p:nvPr>
        </p:nvSpPr>
        <p:spPr>
          <a:xfrm>
            <a:off x="0" y="4800600"/>
            <a:ext cx="2438400" cy="205740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876800" y="4800600"/>
            <a:ext cx="2438400" cy="2057400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3"/>
          </p:nvPr>
        </p:nvSpPr>
        <p:spPr>
          <a:xfrm>
            <a:off x="9753600" y="4800600"/>
            <a:ext cx="2438400" cy="2057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7756699" y="4012519"/>
            <a:ext cx="3210380" cy="1737360"/>
          </a:xfr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7756699" y="2209769"/>
            <a:ext cx="3210380" cy="1737360"/>
          </a:xfr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4489943" y="4012519"/>
            <a:ext cx="3210380" cy="1737360"/>
          </a:xfr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4489943" y="2209769"/>
            <a:ext cx="3210380" cy="1737360"/>
          </a:xfr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1225907" y="4012519"/>
            <a:ext cx="3210380" cy="1737360"/>
          </a:xfr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225907" y="2209769"/>
            <a:ext cx="3210380" cy="1737360"/>
          </a:xfr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0" y="381001"/>
            <a:ext cx="9144000" cy="535812"/>
          </a:xfrm>
        </p:spPr>
        <p:txBody>
          <a:bodyPr>
            <a:noAutofit/>
          </a:bodyPr>
          <a:lstStyle>
            <a:lvl1pPr algn="ctr">
              <a:defRPr sz="2026" b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4939606" y="1783084"/>
            <a:ext cx="1689937" cy="274417"/>
          </a:xfrm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4" name="Shape 575"/>
          <p:cNvSpPr/>
          <p:nvPr userDrawn="1"/>
        </p:nvSpPr>
        <p:spPr>
          <a:xfrm>
            <a:off x="1232324" y="1894292"/>
            <a:ext cx="232169" cy="11134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 dirty="0"/>
          </a:p>
        </p:txBody>
      </p:sp>
      <p:sp>
        <p:nvSpPr>
          <p:cNvPr id="25" name="Shape 576"/>
          <p:cNvSpPr/>
          <p:nvPr userDrawn="1"/>
        </p:nvSpPr>
        <p:spPr>
          <a:xfrm>
            <a:off x="4491789" y="1894292"/>
            <a:ext cx="232169" cy="111343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 dirty="0"/>
          </a:p>
        </p:txBody>
      </p:sp>
      <p:sp>
        <p:nvSpPr>
          <p:cNvPr id="26" name="Shape 577"/>
          <p:cNvSpPr/>
          <p:nvPr userDrawn="1"/>
        </p:nvSpPr>
        <p:spPr>
          <a:xfrm>
            <a:off x="7763650" y="1894292"/>
            <a:ext cx="232169" cy="11134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 dirty="0"/>
          </a:p>
        </p:txBody>
      </p:sp>
      <p:sp>
        <p:nvSpPr>
          <p:cNvPr id="27" name="Shape 578"/>
          <p:cNvSpPr/>
          <p:nvPr userDrawn="1"/>
        </p:nvSpPr>
        <p:spPr>
          <a:xfrm>
            <a:off x="1232324" y="5924011"/>
            <a:ext cx="232169" cy="134714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 dirty="0"/>
          </a:p>
        </p:txBody>
      </p:sp>
      <p:sp>
        <p:nvSpPr>
          <p:cNvPr id="28" name="Shape 579"/>
          <p:cNvSpPr/>
          <p:nvPr userDrawn="1"/>
        </p:nvSpPr>
        <p:spPr>
          <a:xfrm>
            <a:off x="4491789" y="5924011"/>
            <a:ext cx="232169" cy="134714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 dirty="0"/>
          </a:p>
        </p:txBody>
      </p:sp>
      <p:sp>
        <p:nvSpPr>
          <p:cNvPr id="29" name="Shape 580"/>
          <p:cNvSpPr/>
          <p:nvPr userDrawn="1"/>
        </p:nvSpPr>
        <p:spPr>
          <a:xfrm>
            <a:off x="7763650" y="5924011"/>
            <a:ext cx="232169" cy="13471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 dirty="0"/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1675253" y="1783084"/>
            <a:ext cx="1689937" cy="274417"/>
          </a:xfrm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4939606" y="5845373"/>
            <a:ext cx="1689937" cy="274417"/>
          </a:xfrm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30"/>
          </p:nvPr>
        </p:nvSpPr>
        <p:spPr>
          <a:xfrm>
            <a:off x="1675253" y="5845373"/>
            <a:ext cx="1689937" cy="274417"/>
          </a:xfrm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8191065" y="1783084"/>
            <a:ext cx="1689937" cy="274417"/>
          </a:xfrm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32"/>
          </p:nvPr>
        </p:nvSpPr>
        <p:spPr>
          <a:xfrm>
            <a:off x="8191065" y="5845373"/>
            <a:ext cx="1689937" cy="274417"/>
          </a:xfrm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55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3" grpId="0"/>
      <p:bldP spid="34" grpId="0"/>
      <p:bldP spid="32" grpId="0"/>
      <p:bldP spid="3" grpId="0"/>
      <p:bldP spid="16" grpId="0"/>
      <p:bldP spid="10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9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6163075" y="2362200"/>
            <a:ext cx="2672869" cy="1588588"/>
          </a:xfr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58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6163077" y="4041885"/>
            <a:ext cx="2672871" cy="1588586"/>
          </a:xfr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57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3369380" y="4041887"/>
            <a:ext cx="2668841" cy="1588588"/>
          </a:xfr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3366203" y="2362200"/>
            <a:ext cx="2675196" cy="1588588"/>
          </a:xfr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0" y="381001"/>
            <a:ext cx="9144000" cy="535812"/>
          </a:xfrm>
        </p:spPr>
        <p:txBody>
          <a:bodyPr>
            <a:noAutofit/>
          </a:bodyPr>
          <a:lstStyle>
            <a:lvl1pPr algn="ctr">
              <a:defRPr sz="2026" b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1370370" y="3026462"/>
            <a:ext cx="1524397" cy="838200"/>
          </a:xfrm>
        </p:spPr>
        <p:txBody>
          <a:bodyPr lIns="0" tIns="0" rIns="0" bIns="0" anchor="t">
            <a:normAutofit/>
          </a:bodyPr>
          <a:lstStyle>
            <a:lvl1pPr marL="0" indent="0" algn="r">
              <a:lnSpc>
                <a:spcPts val="1125"/>
              </a:lnSpc>
              <a:spcBef>
                <a:spcPts val="1125"/>
              </a:spcBef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temp</a:t>
            </a:r>
          </a:p>
          <a:p>
            <a:pPr lvl="0"/>
            <a:endParaRPr lang="en-US" dirty="0"/>
          </a:p>
        </p:txBody>
      </p:sp>
      <p:sp>
        <p:nvSpPr>
          <p:cNvPr id="21" name="Shape 717"/>
          <p:cNvSpPr/>
          <p:nvPr userDrawn="1"/>
        </p:nvSpPr>
        <p:spPr>
          <a:xfrm>
            <a:off x="8835947" y="4434597"/>
            <a:ext cx="166780" cy="844133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 dirty="0"/>
          </a:p>
        </p:txBody>
      </p:sp>
      <p:sp>
        <p:nvSpPr>
          <p:cNvPr id="41" name="Shape 723"/>
          <p:cNvSpPr/>
          <p:nvPr userDrawn="1"/>
        </p:nvSpPr>
        <p:spPr>
          <a:xfrm>
            <a:off x="3205777" y="2734380"/>
            <a:ext cx="166780" cy="84413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 dirty="0"/>
          </a:p>
        </p:txBody>
      </p:sp>
      <p:sp>
        <p:nvSpPr>
          <p:cNvPr id="42" name="Shape 724"/>
          <p:cNvSpPr/>
          <p:nvPr userDrawn="1"/>
        </p:nvSpPr>
        <p:spPr>
          <a:xfrm>
            <a:off x="8835947" y="2734380"/>
            <a:ext cx="166780" cy="844133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 dirty="0"/>
          </a:p>
        </p:txBody>
      </p:sp>
      <p:sp>
        <p:nvSpPr>
          <p:cNvPr id="53" name="Shape 735"/>
          <p:cNvSpPr/>
          <p:nvPr userDrawn="1"/>
        </p:nvSpPr>
        <p:spPr>
          <a:xfrm>
            <a:off x="3205777" y="4434597"/>
            <a:ext cx="166780" cy="84413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 dirty="0"/>
          </a:p>
        </p:txBody>
      </p:sp>
      <p:sp>
        <p:nvSpPr>
          <p:cNvPr id="60" name="Content Placeholder 20"/>
          <p:cNvSpPr>
            <a:spLocks noGrp="1"/>
          </p:cNvSpPr>
          <p:nvPr>
            <p:ph sz="quarter" idx="16" hasCustomPrompt="1"/>
          </p:nvPr>
        </p:nvSpPr>
        <p:spPr>
          <a:xfrm>
            <a:off x="1664838" y="2719934"/>
            <a:ext cx="1229932" cy="228600"/>
          </a:xfrm>
        </p:spPr>
        <p:txBody>
          <a:bodyPr lIns="0" tIns="0" rIns="0" bIns="0" anchor="ctr">
            <a:normAutofit/>
          </a:bodyPr>
          <a:lstStyle>
            <a:lvl1pPr marL="0" indent="0" algn="r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GB" dirty="0"/>
              <a:t>Product 1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34" hasCustomPrompt="1"/>
          </p:nvPr>
        </p:nvSpPr>
        <p:spPr>
          <a:xfrm>
            <a:off x="1370370" y="4726680"/>
            <a:ext cx="1524397" cy="838200"/>
          </a:xfrm>
        </p:spPr>
        <p:txBody>
          <a:bodyPr lIns="0" tIns="0" rIns="0" bIns="0" anchor="t">
            <a:normAutofit/>
          </a:bodyPr>
          <a:lstStyle>
            <a:lvl1pPr marL="0" indent="0" algn="r">
              <a:lnSpc>
                <a:spcPts val="1125"/>
              </a:lnSpc>
              <a:spcBef>
                <a:spcPts val="1125"/>
              </a:spcBef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temp</a:t>
            </a:r>
          </a:p>
          <a:p>
            <a:pPr lvl="0"/>
            <a:endParaRPr lang="en-US" dirty="0"/>
          </a:p>
        </p:txBody>
      </p:sp>
      <p:sp>
        <p:nvSpPr>
          <p:cNvPr id="62" name="Content Placeholder 20"/>
          <p:cNvSpPr>
            <a:spLocks noGrp="1"/>
          </p:cNvSpPr>
          <p:nvPr>
            <p:ph sz="quarter" idx="35" hasCustomPrompt="1"/>
          </p:nvPr>
        </p:nvSpPr>
        <p:spPr>
          <a:xfrm>
            <a:off x="1664838" y="4420152"/>
            <a:ext cx="1229932" cy="228600"/>
          </a:xfrm>
        </p:spPr>
        <p:txBody>
          <a:bodyPr lIns="0" tIns="0" rIns="0" bIns="0" anchor="ctr">
            <a:normAutofit/>
          </a:bodyPr>
          <a:lstStyle>
            <a:lvl1pPr marL="0" indent="0" algn="r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GB" dirty="0"/>
              <a:t>Product 1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36" hasCustomPrompt="1"/>
          </p:nvPr>
        </p:nvSpPr>
        <p:spPr>
          <a:xfrm>
            <a:off x="9297234" y="3026462"/>
            <a:ext cx="1524397" cy="838200"/>
          </a:xfr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1125"/>
              </a:lnSpc>
              <a:spcBef>
                <a:spcPts val="1125"/>
              </a:spcBef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temp</a:t>
            </a:r>
          </a:p>
          <a:p>
            <a:pPr lvl="0"/>
            <a:endParaRPr lang="en-US" dirty="0"/>
          </a:p>
        </p:txBody>
      </p:sp>
      <p:sp>
        <p:nvSpPr>
          <p:cNvPr id="64" name="Content Placeholder 20"/>
          <p:cNvSpPr>
            <a:spLocks noGrp="1"/>
          </p:cNvSpPr>
          <p:nvPr>
            <p:ph sz="quarter" idx="37" hasCustomPrompt="1"/>
          </p:nvPr>
        </p:nvSpPr>
        <p:spPr>
          <a:xfrm>
            <a:off x="9297237" y="2719934"/>
            <a:ext cx="1229932" cy="2286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GB" dirty="0"/>
              <a:t>Product 1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38" hasCustomPrompt="1"/>
          </p:nvPr>
        </p:nvSpPr>
        <p:spPr>
          <a:xfrm>
            <a:off x="9297234" y="4726680"/>
            <a:ext cx="1524397" cy="838200"/>
          </a:xfrm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ts val="1125"/>
              </a:lnSpc>
              <a:spcBef>
                <a:spcPts val="1125"/>
              </a:spcBef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temp</a:t>
            </a:r>
          </a:p>
          <a:p>
            <a:pPr lvl="0"/>
            <a:endParaRPr lang="en-US" dirty="0"/>
          </a:p>
        </p:txBody>
      </p:sp>
      <p:sp>
        <p:nvSpPr>
          <p:cNvPr id="66" name="Content Placeholder 20"/>
          <p:cNvSpPr>
            <a:spLocks noGrp="1"/>
          </p:cNvSpPr>
          <p:nvPr>
            <p:ph sz="quarter" idx="39" hasCustomPrompt="1"/>
          </p:nvPr>
        </p:nvSpPr>
        <p:spPr>
          <a:xfrm>
            <a:off x="9297237" y="4420152"/>
            <a:ext cx="1229932" cy="2286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GB" dirty="0"/>
              <a:t>Product 1</a:t>
            </a:r>
          </a:p>
        </p:txBody>
      </p:sp>
    </p:spTree>
    <p:extLst>
      <p:ext uri="{BB962C8B-B14F-4D97-AF65-F5344CB8AC3E}">
        <p14:creationId xmlns:p14="http://schemas.microsoft.com/office/powerpoint/2010/main" val="360014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9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58" grpId="0"/>
      <p:bldP spid="57" grpId="0"/>
      <p:bldP spid="3" grpId="0"/>
      <p:bldP spid="16" grpId="0"/>
      <p:bldP spid="30" grpId="0" build="p">
        <p:tmplLst>
          <p:tmpl lvl="1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41" grpId="0" animBg="1"/>
      <p:bldP spid="42" grpId="0" animBg="1"/>
      <p:bldP spid="53" grpId="0" animBg="1"/>
      <p:bldP spid="60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9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6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50627" y="2006224"/>
            <a:ext cx="10704395" cy="416382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5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46" y="6096004"/>
            <a:ext cx="9296092" cy="76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3" tIns="34297" rIns="68593" bIns="34297" rtlCol="0" anchor="ctr"/>
          <a:lstStyle/>
          <a:p>
            <a:pPr algn="ctr"/>
            <a:endParaRPr lang="en-US" sz="1725"/>
          </a:p>
        </p:txBody>
      </p:sp>
      <p:sp>
        <p:nvSpPr>
          <p:cNvPr id="78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147" y="2061941"/>
            <a:ext cx="2388879" cy="2388878"/>
          </a:xfr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7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4904562" y="2061942"/>
            <a:ext cx="2388879" cy="2388880"/>
          </a:xfr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8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9801982" y="2061946"/>
            <a:ext cx="2388877" cy="2388877"/>
          </a:xfr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81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7353391" y="4510425"/>
            <a:ext cx="2388791" cy="2347579"/>
          </a:xfr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82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2455967" y="4507680"/>
            <a:ext cx="2388791" cy="2350324"/>
          </a:xfr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0" y="381001"/>
            <a:ext cx="9144000" cy="535812"/>
          </a:xfrm>
        </p:spPr>
        <p:txBody>
          <a:bodyPr>
            <a:noAutofit/>
          </a:bodyPr>
          <a:lstStyle>
            <a:lvl1pPr algn="ctr">
              <a:defRPr sz="2026" b="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1524000" y="996519"/>
            <a:ext cx="9144000" cy="248083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ts val="1050"/>
              </a:lnSpc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GB" dirty="0"/>
              <a:t>write your relevant text here</a:t>
            </a:r>
          </a:p>
        </p:txBody>
      </p:sp>
      <p:sp>
        <p:nvSpPr>
          <p:cNvPr id="23" name="Shape 583"/>
          <p:cNvSpPr/>
          <p:nvPr userDrawn="1"/>
        </p:nvSpPr>
        <p:spPr>
          <a:xfrm>
            <a:off x="2455879" y="2061941"/>
            <a:ext cx="2388879" cy="238887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 dirty="0"/>
          </a:p>
        </p:txBody>
      </p:sp>
      <p:sp>
        <p:nvSpPr>
          <p:cNvPr id="41" name="Shape 585"/>
          <p:cNvSpPr/>
          <p:nvPr userDrawn="1"/>
        </p:nvSpPr>
        <p:spPr>
          <a:xfrm rot="10800000">
            <a:off x="1146" y="4510335"/>
            <a:ext cx="2388879" cy="2347666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 dirty="0"/>
          </a:p>
        </p:txBody>
      </p:sp>
      <p:sp>
        <p:nvSpPr>
          <p:cNvPr id="43" name="Shape 587"/>
          <p:cNvSpPr/>
          <p:nvPr userDrawn="1"/>
        </p:nvSpPr>
        <p:spPr>
          <a:xfrm>
            <a:off x="7353303" y="2061941"/>
            <a:ext cx="2388879" cy="2388878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 dirty="0"/>
          </a:p>
        </p:txBody>
      </p:sp>
      <p:sp>
        <p:nvSpPr>
          <p:cNvPr id="45" name="Shape 589"/>
          <p:cNvSpPr/>
          <p:nvPr userDrawn="1"/>
        </p:nvSpPr>
        <p:spPr>
          <a:xfrm rot="10800000">
            <a:off x="4904562" y="4510335"/>
            <a:ext cx="2388879" cy="2347666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 dirty="0"/>
          </a:p>
        </p:txBody>
      </p:sp>
      <p:sp>
        <p:nvSpPr>
          <p:cNvPr id="47" name="Shape 591"/>
          <p:cNvSpPr/>
          <p:nvPr userDrawn="1"/>
        </p:nvSpPr>
        <p:spPr>
          <a:xfrm rot="10800000">
            <a:off x="9801986" y="4510335"/>
            <a:ext cx="2388879" cy="2347666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 dirty="0"/>
          </a:p>
        </p:txBody>
      </p:sp>
      <p:grpSp>
        <p:nvGrpSpPr>
          <p:cNvPr id="3" name="Group 599"/>
          <p:cNvGrpSpPr/>
          <p:nvPr userDrawn="1"/>
        </p:nvGrpSpPr>
        <p:grpSpPr>
          <a:xfrm>
            <a:off x="2800649" y="2053956"/>
            <a:ext cx="512929" cy="512930"/>
            <a:chOff x="0" y="0"/>
            <a:chExt cx="1025858" cy="1025858"/>
          </a:xfrm>
        </p:grpSpPr>
        <p:sp>
          <p:nvSpPr>
            <p:cNvPr id="52" name="Shape 597"/>
            <p:cNvSpPr/>
            <p:nvPr/>
          </p:nvSpPr>
          <p:spPr>
            <a:xfrm>
              <a:off x="0" y="0"/>
              <a:ext cx="1025859" cy="10258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 dirty="0"/>
            </a:p>
          </p:txBody>
        </p:sp>
        <p:sp>
          <p:nvSpPr>
            <p:cNvPr id="53" name="Shape 598"/>
            <p:cNvSpPr/>
            <p:nvPr/>
          </p:nvSpPr>
          <p:spPr>
            <a:xfrm>
              <a:off x="401490" y="322808"/>
              <a:ext cx="222878" cy="380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165" extrusionOk="0">
                  <a:moveTo>
                    <a:pt x="15065" y="577"/>
                  </a:moveTo>
                  <a:cubicBezTo>
                    <a:pt x="13764" y="1320"/>
                    <a:pt x="1039" y="9145"/>
                    <a:pt x="1039" y="9145"/>
                  </a:cubicBezTo>
                  <a:cubicBezTo>
                    <a:pt x="345" y="9541"/>
                    <a:pt x="0" y="10064"/>
                    <a:pt x="0" y="10582"/>
                  </a:cubicBezTo>
                  <a:cubicBezTo>
                    <a:pt x="0" y="11105"/>
                    <a:pt x="345" y="11623"/>
                    <a:pt x="1039" y="12019"/>
                  </a:cubicBezTo>
                  <a:cubicBezTo>
                    <a:pt x="1039" y="12019"/>
                    <a:pt x="13764" y="19844"/>
                    <a:pt x="15065" y="20587"/>
                  </a:cubicBezTo>
                  <a:cubicBezTo>
                    <a:pt x="16367" y="21334"/>
                    <a:pt x="18711" y="21382"/>
                    <a:pt x="20099" y="20587"/>
                  </a:cubicBezTo>
                  <a:cubicBezTo>
                    <a:pt x="21487" y="19796"/>
                    <a:pt x="21600" y="18689"/>
                    <a:pt x="20099" y="17713"/>
                  </a:cubicBezTo>
                  <a:lnTo>
                    <a:pt x="8425" y="10582"/>
                  </a:lnTo>
                  <a:lnTo>
                    <a:pt x="20099" y="3451"/>
                  </a:lnTo>
                  <a:cubicBezTo>
                    <a:pt x="21600" y="2480"/>
                    <a:pt x="21487" y="1373"/>
                    <a:pt x="20099" y="577"/>
                  </a:cubicBezTo>
                  <a:cubicBezTo>
                    <a:pt x="18711" y="-218"/>
                    <a:pt x="16367" y="-165"/>
                    <a:pt x="15065" y="577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 dirty="0"/>
            </a:p>
          </p:txBody>
        </p:sp>
      </p:grpSp>
      <p:grpSp>
        <p:nvGrpSpPr>
          <p:cNvPr id="4" name="Group 605"/>
          <p:cNvGrpSpPr/>
          <p:nvPr userDrawn="1"/>
        </p:nvGrpSpPr>
        <p:grpSpPr>
          <a:xfrm>
            <a:off x="7701070" y="2053956"/>
            <a:ext cx="512929" cy="512930"/>
            <a:chOff x="0" y="0"/>
            <a:chExt cx="1025858" cy="1025858"/>
          </a:xfrm>
        </p:grpSpPr>
        <p:sp>
          <p:nvSpPr>
            <p:cNvPr id="58" name="Shape 603"/>
            <p:cNvSpPr/>
            <p:nvPr/>
          </p:nvSpPr>
          <p:spPr>
            <a:xfrm>
              <a:off x="0" y="0"/>
              <a:ext cx="1025859" cy="10258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 dirty="0"/>
            </a:p>
          </p:txBody>
        </p:sp>
        <p:sp>
          <p:nvSpPr>
            <p:cNvPr id="59" name="Shape 604"/>
            <p:cNvSpPr/>
            <p:nvPr/>
          </p:nvSpPr>
          <p:spPr>
            <a:xfrm>
              <a:off x="401490" y="322808"/>
              <a:ext cx="222878" cy="380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165" extrusionOk="0">
                  <a:moveTo>
                    <a:pt x="15065" y="577"/>
                  </a:moveTo>
                  <a:cubicBezTo>
                    <a:pt x="13764" y="1320"/>
                    <a:pt x="1039" y="9145"/>
                    <a:pt x="1039" y="9145"/>
                  </a:cubicBezTo>
                  <a:cubicBezTo>
                    <a:pt x="345" y="9541"/>
                    <a:pt x="0" y="10064"/>
                    <a:pt x="0" y="10582"/>
                  </a:cubicBezTo>
                  <a:cubicBezTo>
                    <a:pt x="0" y="11105"/>
                    <a:pt x="345" y="11623"/>
                    <a:pt x="1039" y="12019"/>
                  </a:cubicBezTo>
                  <a:cubicBezTo>
                    <a:pt x="1039" y="12019"/>
                    <a:pt x="13764" y="19844"/>
                    <a:pt x="15065" y="20587"/>
                  </a:cubicBezTo>
                  <a:cubicBezTo>
                    <a:pt x="16367" y="21334"/>
                    <a:pt x="18711" y="21382"/>
                    <a:pt x="20099" y="20587"/>
                  </a:cubicBezTo>
                  <a:cubicBezTo>
                    <a:pt x="21487" y="19796"/>
                    <a:pt x="21600" y="18689"/>
                    <a:pt x="20099" y="17713"/>
                  </a:cubicBezTo>
                  <a:lnTo>
                    <a:pt x="8425" y="10582"/>
                  </a:lnTo>
                  <a:lnTo>
                    <a:pt x="20099" y="3451"/>
                  </a:lnTo>
                  <a:cubicBezTo>
                    <a:pt x="21600" y="2480"/>
                    <a:pt x="21487" y="1373"/>
                    <a:pt x="20099" y="577"/>
                  </a:cubicBezTo>
                  <a:cubicBezTo>
                    <a:pt x="18711" y="-218"/>
                    <a:pt x="16367" y="-165"/>
                    <a:pt x="15065" y="577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 dirty="0"/>
            </a:p>
          </p:txBody>
        </p:sp>
      </p:grpSp>
      <p:grpSp>
        <p:nvGrpSpPr>
          <p:cNvPr id="5" name="Group 611"/>
          <p:cNvGrpSpPr/>
          <p:nvPr userDrawn="1"/>
        </p:nvGrpSpPr>
        <p:grpSpPr>
          <a:xfrm>
            <a:off x="10149784" y="4507677"/>
            <a:ext cx="512929" cy="512930"/>
            <a:chOff x="0" y="0"/>
            <a:chExt cx="1025858" cy="1025858"/>
          </a:xfrm>
        </p:grpSpPr>
        <p:sp>
          <p:nvSpPr>
            <p:cNvPr id="64" name="Shape 609"/>
            <p:cNvSpPr/>
            <p:nvPr/>
          </p:nvSpPr>
          <p:spPr>
            <a:xfrm>
              <a:off x="0" y="0"/>
              <a:ext cx="1025859" cy="10258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 dirty="0"/>
            </a:p>
          </p:txBody>
        </p:sp>
        <p:sp>
          <p:nvSpPr>
            <p:cNvPr id="65" name="Shape 610"/>
            <p:cNvSpPr/>
            <p:nvPr/>
          </p:nvSpPr>
          <p:spPr>
            <a:xfrm rot="5400000">
              <a:off x="401490" y="322808"/>
              <a:ext cx="222878" cy="380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165" extrusionOk="0">
                  <a:moveTo>
                    <a:pt x="15065" y="577"/>
                  </a:moveTo>
                  <a:cubicBezTo>
                    <a:pt x="13764" y="1320"/>
                    <a:pt x="1039" y="9145"/>
                    <a:pt x="1039" y="9145"/>
                  </a:cubicBezTo>
                  <a:cubicBezTo>
                    <a:pt x="345" y="9541"/>
                    <a:pt x="0" y="10064"/>
                    <a:pt x="0" y="10582"/>
                  </a:cubicBezTo>
                  <a:cubicBezTo>
                    <a:pt x="0" y="11105"/>
                    <a:pt x="345" y="11623"/>
                    <a:pt x="1039" y="12019"/>
                  </a:cubicBezTo>
                  <a:cubicBezTo>
                    <a:pt x="1039" y="12019"/>
                    <a:pt x="13764" y="19844"/>
                    <a:pt x="15065" y="20587"/>
                  </a:cubicBezTo>
                  <a:cubicBezTo>
                    <a:pt x="16367" y="21334"/>
                    <a:pt x="18711" y="21382"/>
                    <a:pt x="20099" y="20587"/>
                  </a:cubicBezTo>
                  <a:cubicBezTo>
                    <a:pt x="21487" y="19796"/>
                    <a:pt x="21600" y="18689"/>
                    <a:pt x="20099" y="17713"/>
                  </a:cubicBezTo>
                  <a:lnTo>
                    <a:pt x="8425" y="10582"/>
                  </a:lnTo>
                  <a:lnTo>
                    <a:pt x="20099" y="3451"/>
                  </a:lnTo>
                  <a:cubicBezTo>
                    <a:pt x="21600" y="2480"/>
                    <a:pt x="21487" y="1373"/>
                    <a:pt x="20099" y="577"/>
                  </a:cubicBezTo>
                  <a:cubicBezTo>
                    <a:pt x="18711" y="-218"/>
                    <a:pt x="16367" y="-165"/>
                    <a:pt x="15065" y="577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 dirty="0"/>
            </a:p>
          </p:txBody>
        </p:sp>
      </p:grpSp>
      <p:grpSp>
        <p:nvGrpSpPr>
          <p:cNvPr id="6" name="Group 617"/>
          <p:cNvGrpSpPr/>
          <p:nvPr userDrawn="1"/>
        </p:nvGrpSpPr>
        <p:grpSpPr>
          <a:xfrm>
            <a:off x="5249480" y="4507677"/>
            <a:ext cx="512929" cy="512930"/>
            <a:chOff x="0" y="0"/>
            <a:chExt cx="1025858" cy="1025858"/>
          </a:xfrm>
        </p:grpSpPr>
        <p:sp>
          <p:nvSpPr>
            <p:cNvPr id="70" name="Shape 615"/>
            <p:cNvSpPr/>
            <p:nvPr/>
          </p:nvSpPr>
          <p:spPr>
            <a:xfrm>
              <a:off x="0" y="0"/>
              <a:ext cx="1025859" cy="10258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 dirty="0"/>
            </a:p>
          </p:txBody>
        </p:sp>
        <p:sp>
          <p:nvSpPr>
            <p:cNvPr id="71" name="Shape 616"/>
            <p:cNvSpPr/>
            <p:nvPr/>
          </p:nvSpPr>
          <p:spPr>
            <a:xfrm rot="10800000">
              <a:off x="401490" y="322808"/>
              <a:ext cx="222878" cy="380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165" extrusionOk="0">
                  <a:moveTo>
                    <a:pt x="15065" y="577"/>
                  </a:moveTo>
                  <a:cubicBezTo>
                    <a:pt x="13764" y="1320"/>
                    <a:pt x="1039" y="9145"/>
                    <a:pt x="1039" y="9145"/>
                  </a:cubicBezTo>
                  <a:cubicBezTo>
                    <a:pt x="345" y="9541"/>
                    <a:pt x="0" y="10064"/>
                    <a:pt x="0" y="10582"/>
                  </a:cubicBezTo>
                  <a:cubicBezTo>
                    <a:pt x="0" y="11105"/>
                    <a:pt x="345" y="11623"/>
                    <a:pt x="1039" y="12019"/>
                  </a:cubicBezTo>
                  <a:cubicBezTo>
                    <a:pt x="1039" y="12019"/>
                    <a:pt x="13764" y="19844"/>
                    <a:pt x="15065" y="20587"/>
                  </a:cubicBezTo>
                  <a:cubicBezTo>
                    <a:pt x="16367" y="21334"/>
                    <a:pt x="18711" y="21382"/>
                    <a:pt x="20099" y="20587"/>
                  </a:cubicBezTo>
                  <a:cubicBezTo>
                    <a:pt x="21487" y="19796"/>
                    <a:pt x="21600" y="18689"/>
                    <a:pt x="20099" y="17713"/>
                  </a:cubicBezTo>
                  <a:lnTo>
                    <a:pt x="8425" y="10582"/>
                  </a:lnTo>
                  <a:lnTo>
                    <a:pt x="20099" y="3451"/>
                  </a:lnTo>
                  <a:cubicBezTo>
                    <a:pt x="21600" y="2480"/>
                    <a:pt x="21487" y="1373"/>
                    <a:pt x="20099" y="577"/>
                  </a:cubicBezTo>
                  <a:cubicBezTo>
                    <a:pt x="18711" y="-218"/>
                    <a:pt x="16367" y="-165"/>
                    <a:pt x="15065" y="577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 dirty="0"/>
            </a:p>
          </p:txBody>
        </p:sp>
      </p:grpSp>
      <p:grpSp>
        <p:nvGrpSpPr>
          <p:cNvPr id="7" name="Group 623"/>
          <p:cNvGrpSpPr/>
          <p:nvPr userDrawn="1"/>
        </p:nvGrpSpPr>
        <p:grpSpPr>
          <a:xfrm>
            <a:off x="348942" y="4507677"/>
            <a:ext cx="512929" cy="512930"/>
            <a:chOff x="0" y="0"/>
            <a:chExt cx="1025858" cy="1025858"/>
          </a:xfrm>
        </p:grpSpPr>
        <p:sp>
          <p:nvSpPr>
            <p:cNvPr id="76" name="Shape 621"/>
            <p:cNvSpPr/>
            <p:nvPr/>
          </p:nvSpPr>
          <p:spPr>
            <a:xfrm>
              <a:off x="0" y="0"/>
              <a:ext cx="1025859" cy="10258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 dirty="0"/>
            </a:p>
          </p:txBody>
        </p:sp>
        <p:sp>
          <p:nvSpPr>
            <p:cNvPr id="77" name="Shape 622"/>
            <p:cNvSpPr/>
            <p:nvPr/>
          </p:nvSpPr>
          <p:spPr>
            <a:xfrm rot="10800000">
              <a:off x="401490" y="322808"/>
              <a:ext cx="222878" cy="3802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3" h="21165" extrusionOk="0">
                  <a:moveTo>
                    <a:pt x="15065" y="577"/>
                  </a:moveTo>
                  <a:cubicBezTo>
                    <a:pt x="13764" y="1320"/>
                    <a:pt x="1039" y="9145"/>
                    <a:pt x="1039" y="9145"/>
                  </a:cubicBezTo>
                  <a:cubicBezTo>
                    <a:pt x="345" y="9541"/>
                    <a:pt x="0" y="10064"/>
                    <a:pt x="0" y="10582"/>
                  </a:cubicBezTo>
                  <a:cubicBezTo>
                    <a:pt x="0" y="11105"/>
                    <a:pt x="345" y="11623"/>
                    <a:pt x="1039" y="12019"/>
                  </a:cubicBezTo>
                  <a:cubicBezTo>
                    <a:pt x="1039" y="12019"/>
                    <a:pt x="13764" y="19844"/>
                    <a:pt x="15065" y="20587"/>
                  </a:cubicBezTo>
                  <a:cubicBezTo>
                    <a:pt x="16367" y="21334"/>
                    <a:pt x="18711" y="21382"/>
                    <a:pt x="20099" y="20587"/>
                  </a:cubicBezTo>
                  <a:cubicBezTo>
                    <a:pt x="21487" y="19796"/>
                    <a:pt x="21600" y="18689"/>
                    <a:pt x="20099" y="17713"/>
                  </a:cubicBezTo>
                  <a:lnTo>
                    <a:pt x="8425" y="10582"/>
                  </a:lnTo>
                  <a:lnTo>
                    <a:pt x="20099" y="3451"/>
                  </a:lnTo>
                  <a:cubicBezTo>
                    <a:pt x="21600" y="2480"/>
                    <a:pt x="21487" y="1373"/>
                    <a:pt x="20099" y="577"/>
                  </a:cubicBezTo>
                  <a:cubicBezTo>
                    <a:pt x="18711" y="-218"/>
                    <a:pt x="16367" y="-165"/>
                    <a:pt x="15065" y="577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17145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Source Sans Pro Light"/>
                  <a:ea typeface="Source Sans Pro Light"/>
                  <a:cs typeface="Source Sans Pro Light"/>
                  <a:sym typeface="Source Sans Pro Light"/>
                </a:defRPr>
              </a:pPr>
              <a:endParaRPr sz="2251" dirty="0"/>
            </a:p>
          </p:txBody>
        </p:sp>
      </p:grpSp>
      <p:sp>
        <p:nvSpPr>
          <p:cNvPr id="83" name="Content Placeholder 20"/>
          <p:cNvSpPr>
            <a:spLocks noGrp="1"/>
          </p:cNvSpPr>
          <p:nvPr>
            <p:ph sz="quarter" idx="16"/>
          </p:nvPr>
        </p:nvSpPr>
        <p:spPr>
          <a:xfrm>
            <a:off x="2760608" y="2872114"/>
            <a:ext cx="1871768" cy="2286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900" b="1">
                <a:solidFill>
                  <a:schemeClr val="bg1"/>
                </a:solidFill>
                <a:latin typeface="Source Sans Pro Ligh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84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2760611" y="3176960"/>
            <a:ext cx="1924031" cy="11430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125"/>
              </a:lnSpc>
              <a:spcBef>
                <a:spcPts val="1125"/>
              </a:spcBef>
              <a:buNone/>
              <a:defRPr sz="750">
                <a:solidFill>
                  <a:schemeClr val="bg1"/>
                </a:solidFill>
                <a:latin typeface="Source Sans Pro Ligh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5" name="Content Placeholder 20"/>
          <p:cNvSpPr>
            <a:spLocks noGrp="1"/>
          </p:cNvSpPr>
          <p:nvPr>
            <p:ph sz="quarter" idx="27"/>
          </p:nvPr>
        </p:nvSpPr>
        <p:spPr>
          <a:xfrm>
            <a:off x="7661029" y="2872114"/>
            <a:ext cx="1871768" cy="2286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900" b="1">
                <a:solidFill>
                  <a:schemeClr val="bg1"/>
                </a:solidFill>
                <a:latin typeface="Source Sans Pro Ligh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86" name="Text Placeholder 17"/>
          <p:cNvSpPr>
            <a:spLocks noGrp="1"/>
          </p:cNvSpPr>
          <p:nvPr>
            <p:ph type="body" sz="quarter" idx="28"/>
          </p:nvPr>
        </p:nvSpPr>
        <p:spPr>
          <a:xfrm>
            <a:off x="7661029" y="3176960"/>
            <a:ext cx="1924031" cy="11430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125"/>
              </a:lnSpc>
              <a:spcBef>
                <a:spcPts val="1125"/>
              </a:spcBef>
              <a:buNone/>
              <a:defRPr sz="750">
                <a:solidFill>
                  <a:schemeClr val="bg1"/>
                </a:solidFill>
                <a:latin typeface="Source Sans Pro Ligh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7" name="Content Placeholder 20"/>
          <p:cNvSpPr>
            <a:spLocks noGrp="1"/>
          </p:cNvSpPr>
          <p:nvPr>
            <p:ph sz="quarter" idx="29"/>
          </p:nvPr>
        </p:nvSpPr>
        <p:spPr>
          <a:xfrm>
            <a:off x="10109740" y="5295853"/>
            <a:ext cx="1871768" cy="2286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900" b="1">
                <a:solidFill>
                  <a:schemeClr val="bg1"/>
                </a:solidFill>
                <a:latin typeface="Source Sans Pro Ligh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88" name="Text Placeholder 17"/>
          <p:cNvSpPr>
            <a:spLocks noGrp="1"/>
          </p:cNvSpPr>
          <p:nvPr>
            <p:ph type="body" sz="quarter" idx="30"/>
          </p:nvPr>
        </p:nvSpPr>
        <p:spPr>
          <a:xfrm>
            <a:off x="10109743" y="5600700"/>
            <a:ext cx="1924031" cy="11430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125"/>
              </a:lnSpc>
              <a:spcBef>
                <a:spcPts val="1125"/>
              </a:spcBef>
              <a:buNone/>
              <a:defRPr sz="750">
                <a:solidFill>
                  <a:schemeClr val="bg1"/>
                </a:solidFill>
                <a:latin typeface="Source Sans Pro Ligh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9" name="Content Placeholder 20"/>
          <p:cNvSpPr>
            <a:spLocks noGrp="1"/>
          </p:cNvSpPr>
          <p:nvPr>
            <p:ph sz="quarter" idx="31"/>
          </p:nvPr>
        </p:nvSpPr>
        <p:spPr>
          <a:xfrm>
            <a:off x="309015" y="5295853"/>
            <a:ext cx="1871768" cy="2286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900" b="1">
                <a:solidFill>
                  <a:schemeClr val="bg1"/>
                </a:solidFill>
                <a:latin typeface="Source Sans Pro Ligh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90" name="Text Placeholder 17"/>
          <p:cNvSpPr>
            <a:spLocks noGrp="1"/>
          </p:cNvSpPr>
          <p:nvPr>
            <p:ph type="body" sz="quarter" idx="32"/>
          </p:nvPr>
        </p:nvSpPr>
        <p:spPr>
          <a:xfrm>
            <a:off x="309018" y="5600700"/>
            <a:ext cx="1924031" cy="11430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125"/>
              </a:lnSpc>
              <a:spcBef>
                <a:spcPts val="1125"/>
              </a:spcBef>
              <a:buNone/>
              <a:defRPr sz="750">
                <a:solidFill>
                  <a:schemeClr val="bg1"/>
                </a:solidFill>
                <a:latin typeface="Source Sans Pro Ligh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1" name="Content Placeholder 20"/>
          <p:cNvSpPr>
            <a:spLocks noGrp="1"/>
          </p:cNvSpPr>
          <p:nvPr>
            <p:ph sz="quarter" idx="33"/>
          </p:nvPr>
        </p:nvSpPr>
        <p:spPr>
          <a:xfrm>
            <a:off x="5209436" y="5295853"/>
            <a:ext cx="1871768" cy="2286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900" b="1">
                <a:solidFill>
                  <a:schemeClr val="bg1"/>
                </a:solidFill>
                <a:latin typeface="Source Sans Pro Light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92" name="Text Placeholder 17"/>
          <p:cNvSpPr>
            <a:spLocks noGrp="1"/>
          </p:cNvSpPr>
          <p:nvPr>
            <p:ph type="body" sz="quarter" idx="34"/>
          </p:nvPr>
        </p:nvSpPr>
        <p:spPr>
          <a:xfrm>
            <a:off x="5209438" y="5600700"/>
            <a:ext cx="1924031" cy="11430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125"/>
              </a:lnSpc>
              <a:spcBef>
                <a:spcPts val="1125"/>
              </a:spcBef>
              <a:buNone/>
              <a:defRPr sz="750">
                <a:solidFill>
                  <a:schemeClr val="bg1"/>
                </a:solidFill>
                <a:latin typeface="Source Sans Pro Light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63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500"/>
                            </p:stCondLst>
                            <p:childTnLst>
                              <p:par>
                                <p:cTn id="82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500"/>
                            </p:stCondLst>
                            <p:childTnLst>
                              <p:par>
                                <p:cTn id="9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0" grpId="0"/>
      <p:bldP spid="81" grpId="0"/>
      <p:bldP spid="82" grpId="0"/>
      <p:bldP spid="16" grpId="0"/>
      <p:bldP spid="21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/>
      <p:bldP spid="41" grpId="0" animBg="1"/>
      <p:bldP spid="43" grpId="0" animBg="1"/>
      <p:bldP spid="45" grpId="0" animBg="1"/>
      <p:bldP spid="47" grpId="0" animBg="1"/>
      <p:bldP spid="83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4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7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8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9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0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1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2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ptop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41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867341" y="0"/>
            <a:ext cx="6324659" cy="68580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8829962" y="4442694"/>
            <a:ext cx="2576945" cy="1699491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086762" y="811574"/>
            <a:ext cx="2576945" cy="1699491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086761" y="2689199"/>
            <a:ext cx="2576945" cy="3452985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829964" y="811574"/>
            <a:ext cx="2576945" cy="345298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758353" y="1699657"/>
            <a:ext cx="2286596" cy="228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69718" y="1709922"/>
            <a:ext cx="4695167" cy="4690877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397693" y="4085505"/>
            <a:ext cx="2286596" cy="228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398086" y="1683330"/>
            <a:ext cx="2286596" cy="2286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25"/>
          </a:p>
        </p:txBody>
      </p:sp>
      <p:sp>
        <p:nvSpPr>
          <p:cNvPr id="12" name="Rectangle 11"/>
          <p:cNvSpPr/>
          <p:nvPr userDrawn="1"/>
        </p:nvSpPr>
        <p:spPr>
          <a:xfrm>
            <a:off x="3781687" y="4100945"/>
            <a:ext cx="2286596" cy="2286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25"/>
          </a:p>
        </p:txBody>
      </p:sp>
    </p:spTree>
    <p:extLst>
      <p:ext uri="{BB962C8B-B14F-4D97-AF65-F5344CB8AC3E}">
        <p14:creationId xmlns:p14="http://schemas.microsoft.com/office/powerpoint/2010/main" val="162832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615440"/>
            <a:ext cx="12192000" cy="1813560"/>
          </a:xfrm>
        </p:spPr>
        <p:txBody>
          <a:bodyPr>
            <a:normAutofit/>
          </a:bodyPr>
          <a:lstStyle>
            <a:lvl1pPr>
              <a:defRPr sz="1125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F0E9E46-55B4-42E4-A546-AA3F969F8B6D}"/>
              </a:ext>
            </a:extLst>
          </p:cNvPr>
          <p:cNvSpPr/>
          <p:nvPr userDrawn="1"/>
        </p:nvSpPr>
        <p:spPr>
          <a:xfrm>
            <a:off x="144780" y="148590"/>
            <a:ext cx="11902440" cy="65608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FB967-0581-4346-9CD3-A561F10F1176}"/>
              </a:ext>
            </a:extLst>
          </p:cNvPr>
          <p:cNvSpPr/>
          <p:nvPr userDrawn="1"/>
        </p:nvSpPr>
        <p:spPr>
          <a:xfrm>
            <a:off x="11193779" y="141168"/>
            <a:ext cx="720000" cy="2628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89AC49-6886-417A-B1B4-8D51289EC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C6F37-7851-449C-954A-4648488924EA}" type="datetime1">
              <a:rPr lang="en-US" smtClean="0"/>
              <a:t>2/24/2023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551B52-2C72-4F1A-95A3-BC28FB990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14D4D2-A4D4-457B-992F-B71736607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3159" y="135136"/>
            <a:ext cx="559979" cy="274955"/>
          </a:xfrm>
        </p:spPr>
        <p:txBody>
          <a:bodyPr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3DCCD5-7A27-4A07-81D3-411B661C71A7}"/>
              </a:ext>
            </a:extLst>
          </p:cNvPr>
          <p:cNvSpPr txBox="1"/>
          <p:nvPr userDrawn="1"/>
        </p:nvSpPr>
        <p:spPr>
          <a:xfrm>
            <a:off x="11237030" y="149503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D" sz="1000" dirty="0">
                <a:solidFill>
                  <a:schemeClr val="bg2"/>
                </a:solidFill>
              </a:rPr>
              <a:t>page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A9143A3-85A2-4DD6-8002-6900D83126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0405" y="1658938"/>
            <a:ext cx="10791190" cy="2455862"/>
          </a:xfrm>
        </p:spPr>
        <p:txBody>
          <a:bodyPr/>
          <a:lstStyle/>
          <a:p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5F51C49-0036-4204-9B57-95AAC2F1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960" y="395724"/>
            <a:ext cx="10515600" cy="98603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1A47D85-81C8-43FF-9C42-3F48D6FDA7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960" y="1158875"/>
            <a:ext cx="10515600" cy="36512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Insert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50169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‹Nº›</a:t>
            </a:fld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1356360" y="1901190"/>
            <a:ext cx="1980000" cy="1980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1356360" y="4279265"/>
            <a:ext cx="1980000" cy="1980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5E81DD9B-D995-4873-9379-170B9C65E5B6}"/>
              </a:ext>
            </a:extLst>
          </p:cNvPr>
          <p:cNvSpPr/>
          <p:nvPr userDrawn="1"/>
        </p:nvSpPr>
        <p:spPr>
          <a:xfrm>
            <a:off x="5394000" y="0"/>
            <a:ext cx="1404000" cy="853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D927D29-7B80-4C4D-9B85-29BF9A34C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A3DC5132-9E0B-4196-B150-989A159D74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0693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6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Rounded Rectangle 8"/>
          <p:cNvSpPr/>
          <p:nvPr userDrawn="1"/>
        </p:nvSpPr>
        <p:spPr>
          <a:xfrm>
            <a:off x="5394000" y="0"/>
            <a:ext cx="1404000" cy="853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35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475019" y="1390918"/>
            <a:ext cx="6212869" cy="3572968"/>
          </a:xfrm>
          <a:custGeom>
            <a:avLst/>
            <a:gdLst>
              <a:gd name="connsiteX0" fmla="*/ 0 w 4768417"/>
              <a:gd name="connsiteY0" fmla="*/ 0 h 2742276"/>
              <a:gd name="connsiteX1" fmla="*/ 4768417 w 4768417"/>
              <a:gd name="connsiteY1" fmla="*/ 0 h 2742276"/>
              <a:gd name="connsiteX2" fmla="*/ 4768417 w 4768417"/>
              <a:gd name="connsiteY2" fmla="*/ 2742276 h 2742276"/>
              <a:gd name="connsiteX3" fmla="*/ 0 w 4768417"/>
              <a:gd name="connsiteY3" fmla="*/ 2742276 h 2742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8417" h="2742276">
                <a:moveTo>
                  <a:pt x="0" y="0"/>
                </a:moveTo>
                <a:lnTo>
                  <a:pt x="4768417" y="0"/>
                </a:lnTo>
                <a:lnTo>
                  <a:pt x="4768417" y="2742276"/>
                </a:lnTo>
                <a:lnTo>
                  <a:pt x="0" y="27422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6659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2120" cy="1144631"/>
          </a:xfrm>
          <a:prstGeom prst="rect">
            <a:avLst/>
          </a:prstGeom>
        </p:spPr>
        <p:txBody>
          <a:bodyPr lIns="0" tIns="0" rIns="0" bIns="0"/>
          <a:lstStyle/>
          <a:p>
            <a:endParaRPr lang="es-CO"/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562" y="1604399"/>
            <a:ext cx="10972120" cy="3977254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851389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D1D3AD-0013-44BE-BBED-CE8F192A74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EB64958-A214-45A0-8EFC-541E230433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3F5650-51F6-4ABD-B4B2-5E8D526C9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90F3-F5E0-4800-9206-9DDB8461C31E}" type="datetimeFigureOut">
              <a:rPr lang="es-CO" smtClean="0"/>
              <a:t>24/02/2023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EBB0A4-B0C5-408A-A4E1-4FB6F910E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DB08E3E-166D-4FC7-BDE6-DDF2AF7A7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E4A7-8DE4-478F-8FFB-1F50616D9E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72572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E7D8AE-3462-4966-B3E7-37404CCF8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DEB8E7-4ACE-4AE1-B562-ECB9B7D7E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7328FF-0C21-440A-8725-7A0EED5A3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90F3-F5E0-4800-9206-9DDB8461C31E}" type="datetimeFigureOut">
              <a:rPr lang="es-CO" smtClean="0"/>
              <a:t>24/02/2023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517808-1319-45D0-AE0F-00A5D1C04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53078E-7FF7-41D9-9909-315C06294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E4A7-8DE4-478F-8FFB-1F50616D9E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237857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4E97AE-A529-44AC-BF32-69C7379E7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AFC488C-0606-44F4-8BE8-09E14AB0D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8B13E5-CF05-4165-A9E1-E032684C8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90F3-F5E0-4800-9206-9DDB8461C31E}" type="datetimeFigureOut">
              <a:rPr lang="es-CO" smtClean="0"/>
              <a:t>24/02/2023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515EA9-7D59-475A-895B-E66F03E4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33B50C-90C1-4DA4-8268-53FA5FF8E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E4A7-8DE4-478F-8FFB-1F50616D9E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659972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5059F6-64CD-4DCD-9796-34B6C094F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0BA957-F4A8-43C6-9B46-060D78ECD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7532A26-AEDE-48BD-A3EA-250BE39C1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79502BC-EF06-4B98-AEDF-CA388A3A6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90F3-F5E0-4800-9206-9DDB8461C31E}" type="datetimeFigureOut">
              <a:rPr lang="es-CO" smtClean="0"/>
              <a:t>24/02/2023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4845EF6-2F41-494E-AAD3-6C79F1C52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39D5274-15C6-4628-B314-0F63C3E56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E4A7-8DE4-478F-8FFB-1F50616D9E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595523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F1DB25-AF7F-473B-8586-0B687E7EC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26F93CA-035B-48B0-B67C-B609262C9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BFC085-22E1-49DE-B025-2826DFF2C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DEE601F-2751-49CF-9C9C-084CCAFB39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3A0C61B-A3B1-4B56-ADDC-C7D6F5D5E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514DBBE-8097-49F4-A03B-C117AF88C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90F3-F5E0-4800-9206-9DDB8461C31E}" type="datetimeFigureOut">
              <a:rPr lang="es-CO" smtClean="0"/>
              <a:t>24/02/2023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792DB13-9FD0-4B58-8D33-38A97A83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E4D519B-C5F1-4718-9764-66C0CD929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E4A7-8DE4-478F-8FFB-1F50616D9E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15358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3"/>
            <a:ext cx="12192000" cy="50955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25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" t="8440" r="6203" b="10137"/>
          <a:stretch/>
        </p:blipFill>
        <p:spPr>
          <a:xfrm rot="16200000">
            <a:off x="1972459" y="1093846"/>
            <a:ext cx="3478736" cy="4423113"/>
          </a:xfrm>
          <a:prstGeom prst="rect">
            <a:avLst/>
          </a:prstGeom>
          <a:effectLst/>
        </p:spPr>
      </p:pic>
      <p:sp>
        <p:nvSpPr>
          <p:cNvPr id="30" name="Rectangle 29"/>
          <p:cNvSpPr>
            <a:spLocks noChangeAspect="1"/>
          </p:cNvSpPr>
          <p:nvPr userDrawn="1"/>
        </p:nvSpPr>
        <p:spPr>
          <a:xfrm>
            <a:off x="2002973" y="2061576"/>
            <a:ext cx="3341481" cy="24451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25"/>
          </a:p>
        </p:txBody>
      </p:sp>
      <p:sp>
        <p:nvSpPr>
          <p:cNvPr id="41" name="Picture Placeholder 40"/>
          <p:cNvSpPr>
            <a:spLocks noGrp="1"/>
          </p:cNvSpPr>
          <p:nvPr>
            <p:ph type="pic" sz="quarter" idx="10"/>
          </p:nvPr>
        </p:nvSpPr>
        <p:spPr>
          <a:xfrm>
            <a:off x="2002973" y="2061576"/>
            <a:ext cx="3341481" cy="244511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0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5189AE-BC16-4E3E-86C7-67A318336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EEDFD04-2BDB-4E20-B67E-028C3D6BC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90F3-F5E0-4800-9206-9DDB8461C31E}" type="datetimeFigureOut">
              <a:rPr lang="es-CO" smtClean="0"/>
              <a:t>24/02/2023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00D7432-2113-4458-AD0A-FFB4405BA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EADFA94-0A94-4463-A97A-E9E06B371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E4A7-8DE4-478F-8FFB-1F50616D9E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097279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D73B86A-0CAC-4781-B5F0-2C85F16A2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90F3-F5E0-4800-9206-9DDB8461C31E}" type="datetimeFigureOut">
              <a:rPr lang="es-CO" smtClean="0"/>
              <a:t>24/02/2023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806DD79-5E7F-431E-83C0-9792C884F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1527D4E-62FE-4AC7-AD3A-9A419BD55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E4A7-8DE4-478F-8FFB-1F50616D9E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01222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E94AB3-0FF4-4715-93FC-FEA22F7B6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DEF3DB4-63FC-4297-8C09-79E923687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C1A760E-D5F6-492D-B638-F21B49E43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288C30-0603-4F41-A631-AC7A12E3C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90F3-F5E0-4800-9206-9DDB8461C31E}" type="datetimeFigureOut">
              <a:rPr lang="es-CO" smtClean="0"/>
              <a:t>24/02/2023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639331-9D89-478E-B38C-8521EDC78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DF9548B-6C59-4266-A6FC-9A87101ED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E4A7-8DE4-478F-8FFB-1F50616D9E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049866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32EF78-44B0-45AD-907C-16C83FF21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9CDF658-3F68-4A43-9BFB-0C4C981314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A1393B5-1B7E-48AF-BD3C-470AC08D29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885DA89-D2EE-48F6-B855-928D88FC4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90F3-F5E0-4800-9206-9DDB8461C31E}" type="datetimeFigureOut">
              <a:rPr lang="es-CO" smtClean="0"/>
              <a:t>24/02/2023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9B6E6A-90EC-4A6E-A45A-648AF984F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709EBA-2714-486F-8962-4E01012CD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E4A7-8DE4-478F-8FFB-1F50616D9E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46253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D2027-F9A2-4A48-9D70-57D5AD57E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E652DBD-83D7-4CCF-8E35-AC67191C75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8CE20D-5CEB-462C-96CB-67E2BB920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90F3-F5E0-4800-9206-9DDB8461C31E}" type="datetimeFigureOut">
              <a:rPr lang="es-CO" smtClean="0"/>
              <a:t>24/02/2023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6DA013-D156-47D0-8370-FB27A0858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8CEDA5-FE43-4DF2-89BA-76FC2B7A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E4A7-8DE4-478F-8FFB-1F50616D9E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889624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92A3CC3-5BA6-4093-BF82-1286E01F35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50CE2E3-7662-4802-A8A0-000D4F7F01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21E929-30BA-4847-9779-FC7021B00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590F3-F5E0-4800-9206-9DDB8461C31E}" type="datetimeFigureOut">
              <a:rPr lang="es-CO" smtClean="0"/>
              <a:t>24/02/2023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550E4-2072-472B-80B0-7A4E779CB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16A607-59FD-4B1E-87B2-9E84FF64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CE4A7-8DE4-478F-8FFB-1F50616D9E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711807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‹Nº›</a:t>
            </a:fld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1356360" y="1901190"/>
            <a:ext cx="1980000" cy="1980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1356360" y="4279265"/>
            <a:ext cx="1980000" cy="19800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5E81DD9B-D995-4873-9379-170B9C65E5B6}"/>
              </a:ext>
            </a:extLst>
          </p:cNvPr>
          <p:cNvSpPr/>
          <p:nvPr userDrawn="1"/>
        </p:nvSpPr>
        <p:spPr>
          <a:xfrm>
            <a:off x="5394000" y="0"/>
            <a:ext cx="1404000" cy="853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D927D29-7B80-4C4D-9B85-29BF9A34C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A3DC5132-9E0B-4196-B150-989A159D74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8527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66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475019" y="1390918"/>
            <a:ext cx="6212869" cy="3572968"/>
          </a:xfrm>
          <a:custGeom>
            <a:avLst/>
            <a:gdLst>
              <a:gd name="connsiteX0" fmla="*/ 0 w 4768417"/>
              <a:gd name="connsiteY0" fmla="*/ 0 h 2742276"/>
              <a:gd name="connsiteX1" fmla="*/ 4768417 w 4768417"/>
              <a:gd name="connsiteY1" fmla="*/ 0 h 2742276"/>
              <a:gd name="connsiteX2" fmla="*/ 4768417 w 4768417"/>
              <a:gd name="connsiteY2" fmla="*/ 2742276 h 2742276"/>
              <a:gd name="connsiteX3" fmla="*/ 0 w 4768417"/>
              <a:gd name="connsiteY3" fmla="*/ 2742276 h 2742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8417" h="2742276">
                <a:moveTo>
                  <a:pt x="0" y="0"/>
                </a:moveTo>
                <a:lnTo>
                  <a:pt x="4768417" y="0"/>
                </a:lnTo>
                <a:lnTo>
                  <a:pt x="4768417" y="2742276"/>
                </a:lnTo>
                <a:lnTo>
                  <a:pt x="0" y="27422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3190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aptop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85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8272579" y="4343400"/>
            <a:ext cx="731520" cy="658368"/>
          </a:xfrm>
          <a:prstGeom prst="ellipse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518536" y="4343400"/>
            <a:ext cx="731520" cy="658368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896004" y="4343400"/>
            <a:ext cx="731520" cy="658368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78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2120" cy="1144631"/>
          </a:xfrm>
          <a:prstGeom prst="rect">
            <a:avLst/>
          </a:prstGeom>
        </p:spPr>
        <p:txBody>
          <a:bodyPr lIns="0" tIns="0" rIns="0" bIns="0"/>
          <a:lstStyle/>
          <a:p>
            <a:endParaRPr lang="es-CO"/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562" y="1604399"/>
            <a:ext cx="10972120" cy="3977254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60312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Rounded Rectangle 8"/>
          <p:cNvSpPr/>
          <p:nvPr userDrawn="1"/>
        </p:nvSpPr>
        <p:spPr>
          <a:xfrm>
            <a:off x="5394000" y="0"/>
            <a:ext cx="1404000" cy="853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0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F0E9E46-55B4-42E4-A546-AA3F969F8B6D}"/>
              </a:ext>
            </a:extLst>
          </p:cNvPr>
          <p:cNvSpPr/>
          <p:nvPr userDrawn="1"/>
        </p:nvSpPr>
        <p:spPr>
          <a:xfrm>
            <a:off x="144780" y="148590"/>
            <a:ext cx="11902440" cy="65608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FB967-0581-4346-9CD3-A561F10F1176}"/>
              </a:ext>
            </a:extLst>
          </p:cNvPr>
          <p:cNvSpPr/>
          <p:nvPr userDrawn="1"/>
        </p:nvSpPr>
        <p:spPr>
          <a:xfrm>
            <a:off x="11193779" y="141168"/>
            <a:ext cx="720000" cy="2628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89AC49-6886-417A-B1B4-8D51289EC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C6F37-7851-449C-954A-4648488924EA}" type="datetime1">
              <a:rPr lang="en-US" smtClean="0"/>
              <a:t>2/24/2023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551B52-2C72-4F1A-95A3-BC28FB990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14D4D2-A4D4-457B-992F-B71736607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3159" y="135136"/>
            <a:ext cx="559979" cy="274955"/>
          </a:xfrm>
        </p:spPr>
        <p:txBody>
          <a:bodyPr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3DCCD5-7A27-4A07-81D3-411B661C71A7}"/>
              </a:ext>
            </a:extLst>
          </p:cNvPr>
          <p:cNvSpPr txBox="1"/>
          <p:nvPr userDrawn="1"/>
        </p:nvSpPr>
        <p:spPr>
          <a:xfrm>
            <a:off x="11237030" y="149503"/>
            <a:ext cx="447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D" sz="1000" dirty="0">
                <a:solidFill>
                  <a:schemeClr val="bg2"/>
                </a:solidFill>
              </a:rPr>
              <a:t>page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A9143A3-85A2-4DD6-8002-6900D83126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0405" y="1658938"/>
            <a:ext cx="10791190" cy="2455862"/>
          </a:xfrm>
        </p:spPr>
        <p:txBody>
          <a:bodyPr/>
          <a:lstStyle/>
          <a:p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5F51C49-0036-4204-9B57-95AAC2F1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960" y="395724"/>
            <a:ext cx="10515600" cy="98603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1A47D85-81C8-43FF-9C42-3F48D6FDA7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960" y="1158875"/>
            <a:ext cx="10515600" cy="36512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Insert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90919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217929" y="1867007"/>
            <a:ext cx="4146101" cy="2218342"/>
          </a:xfr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65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216"/>
          <p:cNvSpPr/>
          <p:nvPr/>
        </p:nvSpPr>
        <p:spPr>
          <a:xfrm>
            <a:off x="1213138" y="4643325"/>
            <a:ext cx="4330293" cy="1437437"/>
          </a:xfrm>
          <a:prstGeom prst="rect">
            <a:avLst/>
          </a:prstGeom>
          <a:solidFill>
            <a:srgbClr val="254061"/>
          </a:solidFill>
          <a:ln w="12700" cap="flat">
            <a:noFill/>
            <a:miter lim="400000"/>
          </a:ln>
          <a:effectLst/>
        </p:spPr>
        <p:txBody>
          <a:bodyPr wrap="square" lIns="48849" tIns="48849" rIns="48849" bIns="48849" numCol="1" anchor="ctr">
            <a:noAutofit/>
          </a:bodyPr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 dirty="0"/>
          </a:p>
        </p:txBody>
      </p:sp>
      <p:sp>
        <p:nvSpPr>
          <p:cNvPr id="15" name="Shape 217"/>
          <p:cNvSpPr/>
          <p:nvPr/>
        </p:nvSpPr>
        <p:spPr>
          <a:xfrm>
            <a:off x="4718768" y="4920665"/>
            <a:ext cx="323203" cy="305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1" h="16923" extrusionOk="0">
                <a:moveTo>
                  <a:pt x="20819" y="3166"/>
                </a:moveTo>
                <a:cubicBezTo>
                  <a:pt x="7236" y="7712"/>
                  <a:pt x="12737" y="-4524"/>
                  <a:pt x="2202" y="1917"/>
                </a:cubicBezTo>
                <a:lnTo>
                  <a:pt x="0" y="2579"/>
                </a:lnTo>
                <a:lnTo>
                  <a:pt x="4363" y="16923"/>
                </a:lnTo>
                <a:lnTo>
                  <a:pt x="6767" y="16923"/>
                </a:lnTo>
                <a:lnTo>
                  <a:pt x="4629" y="9897"/>
                </a:lnTo>
                <a:cubicBezTo>
                  <a:pt x="14029" y="3309"/>
                  <a:pt x="10224" y="17076"/>
                  <a:pt x="21342" y="3569"/>
                </a:cubicBezTo>
                <a:cubicBezTo>
                  <a:pt x="21600" y="3255"/>
                  <a:pt x="21254" y="3020"/>
                  <a:pt x="20819" y="3166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43964" tIns="43964" rIns="43964" bIns="43964" numCol="1" anchor="ctr">
            <a:noAutofit/>
          </a:bodyPr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 dirty="0"/>
          </a:p>
        </p:txBody>
      </p:sp>
      <p:sp>
        <p:nvSpPr>
          <p:cNvPr id="27" name="Picture Placeholder 2"/>
          <p:cNvSpPr>
            <a:spLocks noGrp="1"/>
          </p:cNvSpPr>
          <p:nvPr userDrawn="1">
            <p:ph type="pic" sz="quarter" idx="25"/>
          </p:nvPr>
        </p:nvSpPr>
        <p:spPr>
          <a:xfrm>
            <a:off x="1685548" y="4226863"/>
            <a:ext cx="1877568" cy="1691640"/>
          </a:xfrm>
          <a:prstGeom prst="ellipse">
            <a:avLst/>
          </a:prstGeo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11" name="Shape 213"/>
          <p:cNvSpPr/>
          <p:nvPr userDrawn="1"/>
        </p:nvSpPr>
        <p:spPr>
          <a:xfrm>
            <a:off x="1213138" y="2573437"/>
            <a:ext cx="4330293" cy="1437437"/>
          </a:xfrm>
          <a:prstGeom prst="rect">
            <a:avLst/>
          </a:pr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48849" tIns="48849" rIns="48849" bIns="48849" numCol="1" anchor="ctr">
            <a:noAutofit/>
          </a:bodyPr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 dirty="0"/>
          </a:p>
        </p:txBody>
      </p:sp>
      <p:sp>
        <p:nvSpPr>
          <p:cNvPr id="12" name="Shape 214"/>
          <p:cNvSpPr/>
          <p:nvPr userDrawn="1"/>
        </p:nvSpPr>
        <p:spPr>
          <a:xfrm>
            <a:off x="4718768" y="2851800"/>
            <a:ext cx="323203" cy="3094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1" h="21363" extrusionOk="0">
                <a:moveTo>
                  <a:pt x="7274" y="21020"/>
                </a:moveTo>
                <a:cubicBezTo>
                  <a:pt x="7274" y="21376"/>
                  <a:pt x="7435" y="21475"/>
                  <a:pt x="7659" y="21222"/>
                </a:cubicBezTo>
                <a:cubicBezTo>
                  <a:pt x="7951" y="20894"/>
                  <a:pt x="10973" y="17529"/>
                  <a:pt x="10973" y="17529"/>
                </a:cubicBezTo>
                <a:lnTo>
                  <a:pt x="7274" y="15153"/>
                </a:lnTo>
                <a:cubicBezTo>
                  <a:pt x="7274" y="15153"/>
                  <a:pt x="7274" y="21020"/>
                  <a:pt x="7274" y="21020"/>
                </a:cubicBezTo>
                <a:close/>
                <a:moveTo>
                  <a:pt x="20812" y="50"/>
                </a:moveTo>
                <a:cubicBezTo>
                  <a:pt x="20412" y="224"/>
                  <a:pt x="667" y="8860"/>
                  <a:pt x="277" y="9030"/>
                </a:cubicBezTo>
                <a:cubicBezTo>
                  <a:pt x="-53" y="9174"/>
                  <a:pt x="-126" y="9528"/>
                  <a:pt x="266" y="9723"/>
                </a:cubicBezTo>
                <a:cubicBezTo>
                  <a:pt x="733" y="9955"/>
                  <a:pt x="4681" y="11919"/>
                  <a:pt x="4681" y="11919"/>
                </a:cubicBezTo>
                <a:lnTo>
                  <a:pt x="7298" y="13221"/>
                </a:lnTo>
                <a:cubicBezTo>
                  <a:pt x="7298" y="13221"/>
                  <a:pt x="19903" y="1732"/>
                  <a:pt x="20073" y="1577"/>
                </a:cubicBezTo>
                <a:cubicBezTo>
                  <a:pt x="20246" y="1420"/>
                  <a:pt x="20443" y="1713"/>
                  <a:pt x="20319" y="1881"/>
                </a:cubicBezTo>
                <a:cubicBezTo>
                  <a:pt x="20194" y="2050"/>
                  <a:pt x="11163" y="14170"/>
                  <a:pt x="11163" y="14170"/>
                </a:cubicBezTo>
                <a:cubicBezTo>
                  <a:pt x="11163" y="14170"/>
                  <a:pt x="11163" y="14170"/>
                  <a:pt x="11163" y="14171"/>
                </a:cubicBezTo>
                <a:lnTo>
                  <a:pt x="10637" y="14898"/>
                </a:lnTo>
                <a:lnTo>
                  <a:pt x="11333" y="15363"/>
                </a:lnTo>
                <a:cubicBezTo>
                  <a:pt x="11333" y="15363"/>
                  <a:pt x="16742" y="18976"/>
                  <a:pt x="17127" y="19234"/>
                </a:cubicBezTo>
                <a:cubicBezTo>
                  <a:pt x="17464" y="19459"/>
                  <a:pt x="17904" y="19272"/>
                  <a:pt x="18001" y="18750"/>
                </a:cubicBezTo>
                <a:cubicBezTo>
                  <a:pt x="18117" y="18135"/>
                  <a:pt x="21310" y="1052"/>
                  <a:pt x="21382" y="671"/>
                </a:cubicBezTo>
                <a:cubicBezTo>
                  <a:pt x="21474" y="177"/>
                  <a:pt x="21211" y="-125"/>
                  <a:pt x="20812" y="5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43964" tIns="43964" rIns="43964" bIns="43964" numCol="1" anchor="ctr">
            <a:noAutofit/>
          </a:bodyPr>
          <a:lstStyle/>
          <a:p>
            <a:pPr defTabSz="17145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Source Sans Pro Light"/>
                <a:ea typeface="Source Sans Pro Light"/>
                <a:cs typeface="Source Sans Pro Light"/>
                <a:sym typeface="Source Sans Pro Light"/>
              </a:defRPr>
            </a:pPr>
            <a:endParaRPr sz="2251" dirty="0"/>
          </a:p>
        </p:txBody>
      </p:sp>
      <p:sp>
        <p:nvSpPr>
          <p:cNvPr id="26" name="Picture Placeholder 2"/>
          <p:cNvSpPr>
            <a:spLocks noGrp="1"/>
          </p:cNvSpPr>
          <p:nvPr userDrawn="1">
            <p:ph type="pic" sz="quarter" idx="24"/>
          </p:nvPr>
        </p:nvSpPr>
        <p:spPr>
          <a:xfrm>
            <a:off x="1685904" y="2157589"/>
            <a:ext cx="1877568" cy="1691640"/>
          </a:xfrm>
          <a:prstGeom prst="ellipse">
            <a:avLst/>
          </a:prstGeom>
          <a:ln w="19050">
            <a:noFill/>
          </a:ln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>
                    <a:lumMod val="50000"/>
                  </a:schemeClr>
                </a:solidFill>
                <a:latin typeface="Source Sans Pro Light"/>
              </a:defRPr>
            </a:lvl1pPr>
          </a:lstStyle>
          <a:p>
            <a:endParaRPr lang="en-US" dirty="0"/>
          </a:p>
        </p:txBody>
      </p:sp>
      <p:sp>
        <p:nvSpPr>
          <p:cNvPr id="9" name="Content Placeholder 20"/>
          <p:cNvSpPr>
            <a:spLocks noGrp="1"/>
          </p:cNvSpPr>
          <p:nvPr userDrawn="1">
            <p:ph sz="quarter" idx="16" hasCustomPrompt="1"/>
          </p:nvPr>
        </p:nvSpPr>
        <p:spPr>
          <a:xfrm>
            <a:off x="6089225" y="2667000"/>
            <a:ext cx="2972575" cy="2286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GB" dirty="0"/>
              <a:t>Vision</a:t>
            </a:r>
          </a:p>
        </p:txBody>
      </p:sp>
      <p:sp>
        <p:nvSpPr>
          <p:cNvPr id="10" name="Text Placeholder 17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6089222" y="3048001"/>
            <a:ext cx="5265949" cy="103683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125"/>
              </a:lnSpc>
              <a:spcBef>
                <a:spcPts val="1125"/>
              </a:spcBef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US" dirty="0" err="1"/>
              <a:t>conseSed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totamconseSed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doloremquudantium</a:t>
            </a:r>
            <a:r>
              <a:rPr lang="en-US" dirty="0"/>
              <a:t>, </a:t>
            </a:r>
            <a:r>
              <a:rPr lang="en-US" dirty="0" err="1"/>
              <a:t>totamconseSed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endParaRPr lang="en-US" dirty="0"/>
          </a:p>
        </p:txBody>
      </p:sp>
      <p:sp>
        <p:nvSpPr>
          <p:cNvPr id="24" name="Content Placeholder 20"/>
          <p:cNvSpPr>
            <a:spLocks noGrp="1"/>
          </p:cNvSpPr>
          <p:nvPr userDrawn="1">
            <p:ph sz="quarter" idx="22" hasCustomPrompt="1"/>
          </p:nvPr>
        </p:nvSpPr>
        <p:spPr>
          <a:xfrm>
            <a:off x="6096003" y="4754362"/>
            <a:ext cx="2972575" cy="2286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900" b="1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GB" dirty="0"/>
              <a:t>Vision</a:t>
            </a:r>
          </a:p>
        </p:txBody>
      </p:sp>
      <p:sp>
        <p:nvSpPr>
          <p:cNvPr id="25" name="Text Placeholder 17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6096000" y="5135362"/>
            <a:ext cx="5265949" cy="1036838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125"/>
              </a:lnSpc>
              <a:spcBef>
                <a:spcPts val="1125"/>
              </a:spcBef>
              <a:buNone/>
              <a:defRPr sz="75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/>
              </a:defRPr>
            </a:lvl1pPr>
          </a:lstStyle>
          <a:p>
            <a:pPr lvl="0"/>
            <a:r>
              <a:rPr lang="en-US" dirty="0" err="1"/>
              <a:t>conseSed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doloremque</a:t>
            </a:r>
            <a:r>
              <a:rPr lang="en-US" dirty="0"/>
              <a:t> </a:t>
            </a:r>
            <a:r>
              <a:rPr lang="en-US" dirty="0" err="1"/>
              <a:t>laudantium</a:t>
            </a:r>
            <a:r>
              <a:rPr lang="en-US" dirty="0"/>
              <a:t>, </a:t>
            </a:r>
            <a:r>
              <a:rPr lang="en-US" dirty="0" err="1"/>
              <a:t>totamconseSed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r>
              <a:rPr lang="en-US" dirty="0"/>
              <a:t> </a:t>
            </a:r>
            <a:r>
              <a:rPr lang="en-US" dirty="0" err="1"/>
              <a:t>uomnis</a:t>
            </a:r>
            <a:r>
              <a:rPr lang="en-US" dirty="0"/>
              <a:t> </a:t>
            </a:r>
            <a:r>
              <a:rPr lang="en-US" dirty="0" err="1"/>
              <a:t>iste</a:t>
            </a:r>
            <a:r>
              <a:rPr lang="en-US" dirty="0"/>
              <a:t> </a:t>
            </a:r>
            <a:r>
              <a:rPr lang="en-US" dirty="0" err="1"/>
              <a:t>natus</a:t>
            </a:r>
            <a:r>
              <a:rPr lang="en-US" dirty="0"/>
              <a:t> error sit </a:t>
            </a:r>
            <a:r>
              <a:rPr lang="en-US" dirty="0" err="1"/>
              <a:t>voluptatem</a:t>
            </a:r>
            <a:r>
              <a:rPr lang="en-US" dirty="0"/>
              <a:t> </a:t>
            </a:r>
            <a:r>
              <a:rPr lang="en-US" dirty="0" err="1"/>
              <a:t>accusantium</a:t>
            </a:r>
            <a:r>
              <a:rPr lang="en-US" dirty="0"/>
              <a:t> </a:t>
            </a:r>
            <a:r>
              <a:rPr lang="en-US" dirty="0" err="1"/>
              <a:t>doloremquudantium</a:t>
            </a:r>
            <a:r>
              <a:rPr lang="en-US" dirty="0"/>
              <a:t>, </a:t>
            </a:r>
            <a:r>
              <a:rPr lang="en-US" dirty="0" err="1"/>
              <a:t>totamconseSed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perspiciatis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55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6" grpId="0"/>
      <p:bldP spid="9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9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dissolv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17208" tIns="58604" rIns="117208" bIns="5860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17208" tIns="58604" rIns="117208" bIns="5860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117208" tIns="58604" rIns="117208" bIns="58604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EC15F-C0F1-4D36-8735-275B51627F31}" type="datetimeFigureOut">
              <a:rPr lang="en-US" smtClean="0"/>
              <a:pPr/>
              <a:t>2/24/2023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117208" tIns="58604" rIns="117208" bIns="58604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5"/>
            <a:ext cx="2844800" cy="365125"/>
          </a:xfrm>
          <a:prstGeom prst="rect">
            <a:avLst/>
          </a:prstGeom>
        </p:spPr>
        <p:txBody>
          <a:bodyPr vert="horz" lIns="117208" tIns="58604" rIns="117208" bIns="58604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52289-4012-4053-9770-FE82CEB9514F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8" r:id="rId2"/>
    <p:sldLayoutId id="2147483661" r:id="rId3"/>
    <p:sldLayoutId id="2147483651" r:id="rId4"/>
    <p:sldLayoutId id="2147483699" r:id="rId5"/>
    <p:sldLayoutId id="2147483662" r:id="rId6"/>
    <p:sldLayoutId id="2147483653" r:id="rId7"/>
    <p:sldLayoutId id="2147483655" r:id="rId8"/>
    <p:sldLayoutId id="2147483649" r:id="rId9"/>
    <p:sldLayoutId id="2147483652" r:id="rId10"/>
    <p:sldLayoutId id="2147483700" r:id="rId11"/>
    <p:sldLayoutId id="2147483683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50" r:id="rId23"/>
    <p:sldLayoutId id="2147483656" r:id="rId24"/>
    <p:sldLayoutId id="2147483657" r:id="rId25"/>
    <p:sldLayoutId id="2147483658" r:id="rId26"/>
    <p:sldLayoutId id="2147483669" r:id="rId27"/>
    <p:sldLayoutId id="2147483659" r:id="rId28"/>
    <p:sldLayoutId id="2147483698" r:id="rId29"/>
    <p:sldLayoutId id="2147483660" r:id="rId30"/>
    <p:sldLayoutId id="2147483663" r:id="rId31"/>
    <p:sldLayoutId id="2147483664" r:id="rId32"/>
    <p:sldLayoutId id="2147483665" r:id="rId33"/>
    <p:sldLayoutId id="2147483666" r:id="rId34"/>
    <p:sldLayoutId id="2147483667" r:id="rId35"/>
    <p:sldLayoutId id="2147483681" r:id="rId36"/>
    <p:sldLayoutId id="2147483680" r:id="rId37"/>
    <p:sldLayoutId id="2147483682" r:id="rId38"/>
    <p:sldLayoutId id="2147483684" r:id="rId39"/>
    <p:sldLayoutId id="2147483701" r:id="rId40"/>
    <p:sldLayoutId id="2147483704" r:id="rId41"/>
    <p:sldLayoutId id="2147483707" r:id="rId42"/>
    <p:sldLayoutId id="2147483708" r:id="rId43"/>
    <p:sldLayoutId id="2147483709" r:id="rId44"/>
  </p:sldLayoutIdLst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xStyles>
    <p:titleStyle>
      <a:lvl1pPr algn="ctr" defTabSz="879293" rtl="0" eaLnBrk="1" latinLnBrk="0" hangingPunct="1">
        <a:spcBef>
          <a:spcPct val="0"/>
        </a:spcBef>
        <a:buNone/>
        <a:defRPr sz="42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9735" indent="-329735" algn="l" defTabSz="879293" rtl="0" eaLnBrk="1" latinLnBrk="0" hangingPunct="1">
        <a:spcBef>
          <a:spcPct val="20000"/>
        </a:spcBef>
        <a:buFont typeface="Arial" pitchFamily="34" charset="0"/>
        <a:buChar char="•"/>
        <a:defRPr sz="3076" kern="1200">
          <a:solidFill>
            <a:schemeClr val="tx1"/>
          </a:solidFill>
          <a:latin typeface="+mn-lt"/>
          <a:ea typeface="+mn-ea"/>
          <a:cs typeface="+mn-cs"/>
        </a:defRPr>
      </a:lvl1pPr>
      <a:lvl2pPr marL="714425" indent="-274779" algn="l" defTabSz="879293" rtl="0" eaLnBrk="1" latinLnBrk="0" hangingPunct="1">
        <a:spcBef>
          <a:spcPct val="20000"/>
        </a:spcBef>
        <a:buFont typeface="Arial" pitchFamily="34" charset="0"/>
        <a:buChar char="–"/>
        <a:defRPr sz="2701" kern="1200">
          <a:solidFill>
            <a:schemeClr val="tx1"/>
          </a:solidFill>
          <a:latin typeface="+mn-lt"/>
          <a:ea typeface="+mn-ea"/>
          <a:cs typeface="+mn-cs"/>
        </a:defRPr>
      </a:lvl2pPr>
      <a:lvl3pPr marL="1099116" indent="-219823" algn="l" defTabSz="879293" rtl="0" eaLnBrk="1" latinLnBrk="0" hangingPunct="1">
        <a:spcBef>
          <a:spcPct val="20000"/>
        </a:spcBef>
        <a:buFont typeface="Arial" pitchFamily="34" charset="0"/>
        <a:buChar char="•"/>
        <a:defRPr sz="2326" kern="1200">
          <a:solidFill>
            <a:schemeClr val="tx1"/>
          </a:solidFill>
          <a:latin typeface="+mn-lt"/>
          <a:ea typeface="+mn-ea"/>
          <a:cs typeface="+mn-cs"/>
        </a:defRPr>
      </a:lvl3pPr>
      <a:lvl4pPr marL="1538762" indent="-219823" algn="l" defTabSz="879293" rtl="0" eaLnBrk="1" latinLnBrk="0" hangingPunct="1">
        <a:spcBef>
          <a:spcPct val="20000"/>
        </a:spcBef>
        <a:buFont typeface="Arial" pitchFamily="34" charset="0"/>
        <a:buChar char="–"/>
        <a:defRPr sz="1951" kern="1200">
          <a:solidFill>
            <a:schemeClr val="tx1"/>
          </a:solidFill>
          <a:latin typeface="+mn-lt"/>
          <a:ea typeface="+mn-ea"/>
          <a:cs typeface="+mn-cs"/>
        </a:defRPr>
      </a:lvl4pPr>
      <a:lvl5pPr marL="1978409" indent="-219823" algn="l" defTabSz="879293" rtl="0" eaLnBrk="1" latinLnBrk="0" hangingPunct="1">
        <a:spcBef>
          <a:spcPct val="20000"/>
        </a:spcBef>
        <a:buFont typeface="Arial" pitchFamily="34" charset="0"/>
        <a:buChar char="»"/>
        <a:defRPr sz="1951" kern="1200">
          <a:solidFill>
            <a:schemeClr val="tx1"/>
          </a:solidFill>
          <a:latin typeface="+mn-lt"/>
          <a:ea typeface="+mn-ea"/>
          <a:cs typeface="+mn-cs"/>
        </a:defRPr>
      </a:lvl5pPr>
      <a:lvl6pPr marL="2418055" indent="-219823" algn="l" defTabSz="879293" rtl="0" eaLnBrk="1" latinLnBrk="0" hangingPunct="1">
        <a:spcBef>
          <a:spcPct val="20000"/>
        </a:spcBef>
        <a:buFont typeface="Arial" pitchFamily="34" charset="0"/>
        <a:buChar char="•"/>
        <a:defRPr sz="1951" kern="1200">
          <a:solidFill>
            <a:schemeClr val="tx1"/>
          </a:solidFill>
          <a:latin typeface="+mn-lt"/>
          <a:ea typeface="+mn-ea"/>
          <a:cs typeface="+mn-cs"/>
        </a:defRPr>
      </a:lvl6pPr>
      <a:lvl7pPr marL="2857702" indent="-219823" algn="l" defTabSz="879293" rtl="0" eaLnBrk="1" latinLnBrk="0" hangingPunct="1">
        <a:spcBef>
          <a:spcPct val="20000"/>
        </a:spcBef>
        <a:buFont typeface="Arial" pitchFamily="34" charset="0"/>
        <a:buChar char="•"/>
        <a:defRPr sz="1951" kern="1200">
          <a:solidFill>
            <a:schemeClr val="tx1"/>
          </a:solidFill>
          <a:latin typeface="+mn-lt"/>
          <a:ea typeface="+mn-ea"/>
          <a:cs typeface="+mn-cs"/>
        </a:defRPr>
      </a:lvl7pPr>
      <a:lvl8pPr marL="3297348" indent="-219823" algn="l" defTabSz="879293" rtl="0" eaLnBrk="1" latinLnBrk="0" hangingPunct="1">
        <a:spcBef>
          <a:spcPct val="20000"/>
        </a:spcBef>
        <a:buFont typeface="Arial" pitchFamily="34" charset="0"/>
        <a:buChar char="•"/>
        <a:defRPr sz="1951" kern="1200">
          <a:solidFill>
            <a:schemeClr val="tx1"/>
          </a:solidFill>
          <a:latin typeface="+mn-lt"/>
          <a:ea typeface="+mn-ea"/>
          <a:cs typeface="+mn-cs"/>
        </a:defRPr>
      </a:lvl8pPr>
      <a:lvl9pPr marL="3736995" indent="-219823" algn="l" defTabSz="879293" rtl="0" eaLnBrk="1" latinLnBrk="0" hangingPunct="1">
        <a:spcBef>
          <a:spcPct val="20000"/>
        </a:spcBef>
        <a:buFont typeface="Arial" pitchFamily="34" charset="0"/>
        <a:buChar char="•"/>
        <a:defRPr sz="19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929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1pPr>
      <a:lvl2pPr marL="439646" algn="l" defTabSz="87929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79293" algn="l" defTabSz="87929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318939" algn="l" defTabSz="87929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4pPr>
      <a:lvl5pPr marL="1758586" algn="l" defTabSz="87929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5pPr>
      <a:lvl6pPr marL="2198232" algn="l" defTabSz="87929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6pPr>
      <a:lvl7pPr marL="2637879" algn="l" defTabSz="87929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7pPr>
      <a:lvl8pPr marL="3077525" algn="l" defTabSz="87929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8pPr>
      <a:lvl9pPr marL="3517172" algn="l" defTabSz="87929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6522A5D-B4BB-4958-ACA9-65C459F3D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2029309-2445-43FA-82D4-9A9F773319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4E572B-00DC-4B2A-B641-A8EA69A3FC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590F3-F5E0-4800-9206-9DDB8461C31E}" type="datetimeFigureOut">
              <a:rPr lang="es-CO" smtClean="0"/>
              <a:t>24/02/2023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F905B3-A291-473B-920B-BFFB6C2B7A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A69D55-63D1-420F-8005-3235C79A3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CE4A7-8DE4-478F-8FFB-1F50616D9E4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22366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8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0.jpg"/><Relationship Id="rId7" Type="http://schemas.openxmlformats.org/officeDocument/2006/relationships/diagramColors" Target="../diagrams/colors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9.emf"/><Relationship Id="rId5" Type="http://schemas.openxmlformats.org/officeDocument/2006/relationships/image" Target="../media/image48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5.jp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7.jpeg"/><Relationship Id="rId5" Type="http://schemas.openxmlformats.org/officeDocument/2006/relationships/image" Target="../media/image61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1.png"/><Relationship Id="rId18" Type="http://schemas.microsoft.com/office/2007/relationships/hdphoto" Target="../media/hdphoto6.wdp"/><Relationship Id="rId3" Type="http://schemas.openxmlformats.org/officeDocument/2006/relationships/diagramData" Target="../diagrams/data3.xml"/><Relationship Id="rId21" Type="http://schemas.microsoft.com/office/2007/relationships/hdphoto" Target="../media/hdphoto7.wdp"/><Relationship Id="rId7" Type="http://schemas.microsoft.com/office/2007/relationships/diagramDrawing" Target="../diagrams/drawing3.xml"/><Relationship Id="rId12" Type="http://schemas.microsoft.com/office/2007/relationships/hdphoto" Target="../media/hdphoto3.wdp"/><Relationship Id="rId17" Type="http://schemas.openxmlformats.org/officeDocument/2006/relationships/image" Target="../media/image73.png"/><Relationship Id="rId25" Type="http://schemas.microsoft.com/office/2007/relationships/hdphoto" Target="../media/hdphoto9.wdp"/><Relationship Id="rId2" Type="http://schemas.openxmlformats.org/officeDocument/2006/relationships/image" Target="../media/image19.png"/><Relationship Id="rId16" Type="http://schemas.microsoft.com/office/2007/relationships/hdphoto" Target="../media/hdphoto5.wdp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35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70.png"/><Relationship Id="rId24" Type="http://schemas.openxmlformats.org/officeDocument/2006/relationships/image" Target="../media/image77.pn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72.png"/><Relationship Id="rId23" Type="http://schemas.microsoft.com/office/2007/relationships/hdphoto" Target="../media/hdphoto8.wdp"/><Relationship Id="rId10" Type="http://schemas.microsoft.com/office/2007/relationships/hdphoto" Target="../media/hdphoto2.wdp"/><Relationship Id="rId19" Type="http://schemas.openxmlformats.org/officeDocument/2006/relationships/image" Target="../media/image74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69.png"/><Relationship Id="rId14" Type="http://schemas.microsoft.com/office/2007/relationships/hdphoto" Target="../media/hdphoto4.wdp"/><Relationship Id="rId22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15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8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15.jpg"/><Relationship Id="rId4" Type="http://schemas.openxmlformats.org/officeDocument/2006/relationships/image" Target="../media/image82.png"/><Relationship Id="rId9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mujer, tabla, gente, computer&#10;&#10;Descripción generada automáticamente">
            <a:extLst>
              <a:ext uri="{FF2B5EF4-FFF2-40B4-BE49-F238E27FC236}">
                <a16:creationId xmlns:a16="http://schemas.microsoft.com/office/drawing/2014/main" id="{49D41CBF-40B4-4136-B476-513DF42E23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 r="7361"/>
          <a:stretch/>
        </p:blipFill>
        <p:spPr>
          <a:xfrm>
            <a:off x="-38098" y="1"/>
            <a:ext cx="12192000" cy="6857999"/>
          </a:xfrm>
          <a:prstGeom prst="rect">
            <a:avLst/>
          </a:prstGeom>
        </p:spPr>
      </p:pic>
      <p:sp>
        <p:nvSpPr>
          <p:cNvPr id="18" name="TextBox 6">
            <a:extLst>
              <a:ext uri="{FF2B5EF4-FFF2-40B4-BE49-F238E27FC236}">
                <a16:creationId xmlns:a16="http://schemas.microsoft.com/office/drawing/2014/main" id="{F2D91540-7D30-4986-BDCF-A1A44D9486EE}"/>
              </a:ext>
            </a:extLst>
          </p:cNvPr>
          <p:cNvSpPr txBox="1"/>
          <p:nvPr/>
        </p:nvSpPr>
        <p:spPr>
          <a:xfrm>
            <a:off x="38098" y="2867508"/>
            <a:ext cx="11353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8000" b="1" dirty="0">
                <a:solidFill>
                  <a:srgbClr val="002060"/>
                </a:solidFill>
                <a:latin typeface="Myriad Pro" panose="020B0503030403020204" pitchFamily="34" charset="0"/>
                <a:ea typeface="Arial Rounded MT Bold" charset="0"/>
                <a:cs typeface="Arial Rounded MT Bold" charset="0"/>
              </a:rPr>
              <a:t>SARLAFT- </a:t>
            </a:r>
            <a:r>
              <a:rPr lang="es-CO" sz="5400" b="1" dirty="0">
                <a:solidFill>
                  <a:schemeClr val="accent2"/>
                </a:solidFill>
                <a:latin typeface="Myriad Pro" panose="020B0503030403020204" pitchFamily="34" charset="0"/>
                <a:ea typeface="Arial Rounded MT Bold" charset="0"/>
                <a:cs typeface="Arial Rounded MT Bold" charset="0"/>
              </a:rPr>
              <a:t>Capacitación 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AC485C1-BD6A-4C5D-8C79-EB1D2A437151}"/>
              </a:ext>
            </a:extLst>
          </p:cNvPr>
          <p:cNvSpPr txBox="1"/>
          <p:nvPr/>
        </p:nvSpPr>
        <p:spPr>
          <a:xfrm>
            <a:off x="1371600" y="787423"/>
            <a:ext cx="1082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rgbClr val="FFC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Myriad Pro" panose="020B0503030403020204" pitchFamily="34" charset="0"/>
                <a:ea typeface="Arial Rounded MT Bold" charset="0"/>
                <a:cs typeface="Arial Rounded MT Bold" charset="0"/>
              </a:rPr>
              <a:t>                    </a:t>
            </a:r>
            <a:endParaRPr lang="es-ES_tradnl" sz="4400" b="1" dirty="0">
              <a:solidFill>
                <a:srgbClr val="00B0F0"/>
              </a:solidFill>
              <a:latin typeface="Myriad Pro" panose="020B0503030403020204" pitchFamily="34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F51D3FF-D2CC-B9EB-42FD-B3738807E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802" y="1815419"/>
            <a:ext cx="3352800" cy="114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0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6">
            <a:extLst>
              <a:ext uri="{FF2B5EF4-FFF2-40B4-BE49-F238E27FC236}">
                <a16:creationId xmlns:a16="http://schemas.microsoft.com/office/drawing/2014/main" id="{D9637FC4-007F-E74D-8421-5C99BCF2E445}"/>
              </a:ext>
            </a:extLst>
          </p:cNvPr>
          <p:cNvCxnSpPr>
            <a:cxnSpLocks/>
          </p:cNvCxnSpPr>
          <p:nvPr/>
        </p:nvCxnSpPr>
        <p:spPr>
          <a:xfrm>
            <a:off x="5017308" y="33447"/>
            <a:ext cx="1686128" cy="0"/>
          </a:xfrm>
          <a:prstGeom prst="line">
            <a:avLst/>
          </a:prstGeom>
          <a:ln w="76200"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Title 3">
            <a:extLst>
              <a:ext uri="{FF2B5EF4-FFF2-40B4-BE49-F238E27FC236}">
                <a16:creationId xmlns:a16="http://schemas.microsoft.com/office/drawing/2014/main" id="{CB2B1147-EDB9-7946-AA44-2BA4D93EB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3104"/>
            <a:ext cx="10515600" cy="884555"/>
          </a:xfrm>
        </p:spPr>
        <p:txBody>
          <a:bodyPr/>
          <a:lstStyle/>
          <a:p>
            <a:r>
              <a:rPr lang="en-US" dirty="0">
                <a:solidFill>
                  <a:srgbClr val="002649"/>
                </a:solidFill>
                <a:latin typeface="Myriad Pro" panose="020B0503030403020204" pitchFamily="34" charset="0"/>
              </a:rPr>
              <a:t>DELITOS </a:t>
            </a:r>
            <a:r>
              <a:rPr lang="en-US">
                <a:solidFill>
                  <a:srgbClr val="002649"/>
                </a:solidFill>
                <a:latin typeface="Myriad Pro" panose="020B0503030403020204" pitchFamily="34" charset="0"/>
              </a:rPr>
              <a:t>FUENTES DE LA/FT/FPADM</a:t>
            </a:r>
            <a:endParaRPr lang="en-US" dirty="0">
              <a:solidFill>
                <a:srgbClr val="002649"/>
              </a:solidFill>
              <a:latin typeface="Myriad Pro" panose="020B0503030403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BF554A7-ED84-468E-90DB-9630FC17A7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716" y="6263454"/>
            <a:ext cx="501284" cy="594546"/>
          </a:xfrm>
          <a:prstGeom prst="rect">
            <a:avLst/>
          </a:prstGeom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8B58E992-6559-43A4-83B8-D1E83C68B0CC}"/>
              </a:ext>
            </a:extLst>
          </p:cNvPr>
          <p:cNvGrpSpPr/>
          <p:nvPr/>
        </p:nvGrpSpPr>
        <p:grpSpPr>
          <a:xfrm>
            <a:off x="350965" y="3938421"/>
            <a:ext cx="4391638" cy="2830849"/>
            <a:chOff x="350965" y="3938421"/>
            <a:chExt cx="4391638" cy="2830849"/>
          </a:xfrm>
        </p:grpSpPr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68DAAAB4-6733-5B5C-7B1E-BA97367E2941}"/>
                </a:ext>
              </a:extLst>
            </p:cNvPr>
            <p:cNvSpPr txBox="1"/>
            <p:nvPr/>
          </p:nvSpPr>
          <p:spPr>
            <a:xfrm>
              <a:off x="1468727" y="6399938"/>
              <a:ext cx="2743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s-ES" sz="1800" b="1" dirty="0">
                  <a:solidFill>
                    <a:srgbClr val="F07F09"/>
                  </a:solidFill>
                  <a:latin typeface="Arial Nova" panose="020B0504020202020204" pitchFamily="34" charset="0"/>
                  <a:ea typeface="Open Sans"/>
                  <a:cs typeface="Open Sans"/>
                </a:rPr>
                <a:t>Trata de migrantes</a:t>
              </a:r>
            </a:p>
          </p:txBody>
        </p:sp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5094665C-5A3C-423C-9E06-24F911B96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0965" y="3938421"/>
              <a:ext cx="4391638" cy="2505425"/>
            </a:xfrm>
            <a:prstGeom prst="rect">
              <a:avLst/>
            </a:prstGeom>
          </p:spPr>
        </p:pic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7FD059C9-F1F1-4C64-8381-F3DA143A9DE5}"/>
              </a:ext>
            </a:extLst>
          </p:cNvPr>
          <p:cNvGrpSpPr/>
          <p:nvPr/>
        </p:nvGrpSpPr>
        <p:grpSpPr>
          <a:xfrm>
            <a:off x="4876800" y="3908606"/>
            <a:ext cx="3962400" cy="2829890"/>
            <a:chOff x="4876800" y="3908606"/>
            <a:chExt cx="3962400" cy="2829890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22E0DB80-7051-4C82-A48E-9E864CFCD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76800" y="3908606"/>
              <a:ext cx="3962400" cy="2505424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F0056BFE-E422-4289-AD0C-5388FD27743B}"/>
                </a:ext>
              </a:extLst>
            </p:cNvPr>
            <p:cNvSpPr txBox="1"/>
            <p:nvPr/>
          </p:nvSpPr>
          <p:spPr>
            <a:xfrm>
              <a:off x="5547465" y="6369164"/>
              <a:ext cx="2743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s-ES" sz="1800" b="1" dirty="0">
                  <a:solidFill>
                    <a:srgbClr val="F07F09"/>
                  </a:solidFill>
                  <a:latin typeface="Arial Nova" panose="020B0504020202020204" pitchFamily="34" charset="0"/>
                  <a:ea typeface="Open Sans"/>
                  <a:cs typeface="Open Sans"/>
                </a:rPr>
                <a:t>Contrabando</a:t>
              </a:r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15464891-152F-40BA-B15F-C6B4D8C59674}"/>
              </a:ext>
            </a:extLst>
          </p:cNvPr>
          <p:cNvGrpSpPr/>
          <p:nvPr/>
        </p:nvGrpSpPr>
        <p:grpSpPr>
          <a:xfrm>
            <a:off x="8962651" y="3938420"/>
            <a:ext cx="3189169" cy="2789971"/>
            <a:chOff x="8962651" y="3938420"/>
            <a:chExt cx="3189169" cy="2789971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4C9B0FAC-FB33-4C4C-B6C7-2E4C4F988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62651" y="3938420"/>
              <a:ext cx="2899310" cy="2461517"/>
            </a:xfrm>
            <a:prstGeom prst="rect">
              <a:avLst/>
            </a:prstGeom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AC554C23-5B1D-4071-BFCE-B1AA4F0FF797}"/>
                </a:ext>
              </a:extLst>
            </p:cNvPr>
            <p:cNvSpPr txBox="1"/>
            <p:nvPr/>
          </p:nvSpPr>
          <p:spPr>
            <a:xfrm>
              <a:off x="9408620" y="6359059"/>
              <a:ext cx="2743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s-ES" sz="1800" b="1" dirty="0">
                  <a:solidFill>
                    <a:srgbClr val="F07F09"/>
                  </a:solidFill>
                  <a:latin typeface="Arial Nova" panose="020B0504020202020204" pitchFamily="34" charset="0"/>
                  <a:ea typeface="Open Sans"/>
                  <a:cs typeface="Open Sans"/>
                </a:rPr>
                <a:t>Trata de personas</a:t>
              </a: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66E405B4-3B36-46AE-8672-314996E92346}"/>
              </a:ext>
            </a:extLst>
          </p:cNvPr>
          <p:cNvGrpSpPr/>
          <p:nvPr/>
        </p:nvGrpSpPr>
        <p:grpSpPr>
          <a:xfrm>
            <a:off x="4735977" y="767656"/>
            <a:ext cx="4244045" cy="2916183"/>
            <a:chOff x="4735977" y="767656"/>
            <a:chExt cx="4244045" cy="2916183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CE8A46B1-5BAC-49BA-9AE7-959200033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35977" y="767656"/>
              <a:ext cx="4244045" cy="2584224"/>
            </a:xfrm>
            <a:prstGeom prst="rect">
              <a:avLst/>
            </a:prstGeom>
          </p:spPr>
        </p:pic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0B8AEB8D-70BA-4571-AE13-42C81909DE7F}"/>
                </a:ext>
              </a:extLst>
            </p:cNvPr>
            <p:cNvSpPr txBox="1"/>
            <p:nvPr/>
          </p:nvSpPr>
          <p:spPr>
            <a:xfrm>
              <a:off x="5564030" y="3314507"/>
              <a:ext cx="274320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s-ES" sz="1800" b="1" dirty="0">
                  <a:solidFill>
                    <a:srgbClr val="F07F09"/>
                  </a:solidFill>
                  <a:latin typeface="Arial Nova" panose="020B0504020202020204" pitchFamily="34" charset="0"/>
                  <a:ea typeface="Open Sans"/>
                  <a:cs typeface="Open Sans"/>
                </a:rPr>
                <a:t>Trafico de armas</a:t>
              </a: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511F02E4-1518-4423-B80B-40DEE6D657FC}"/>
              </a:ext>
            </a:extLst>
          </p:cNvPr>
          <p:cNvGrpSpPr/>
          <p:nvPr/>
        </p:nvGrpSpPr>
        <p:grpSpPr>
          <a:xfrm>
            <a:off x="9016465" y="784221"/>
            <a:ext cx="2867425" cy="3080468"/>
            <a:chOff x="9016465" y="784221"/>
            <a:chExt cx="2867425" cy="3080468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CFF493A1-AE13-41FD-9C52-EC953C727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16465" y="784221"/>
              <a:ext cx="2867425" cy="2530286"/>
            </a:xfrm>
            <a:prstGeom prst="rect">
              <a:avLst/>
            </a:prstGeom>
          </p:spPr>
        </p:pic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1F71A873-EA93-4118-9B9B-FB429E42A6CB}"/>
                </a:ext>
              </a:extLst>
            </p:cNvPr>
            <p:cNvSpPr txBox="1"/>
            <p:nvPr/>
          </p:nvSpPr>
          <p:spPr>
            <a:xfrm>
              <a:off x="9016465" y="3279914"/>
              <a:ext cx="2743200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just"/>
              <a:r>
                <a:rPr lang="es-ES" sz="1600" b="1" dirty="0">
                  <a:solidFill>
                    <a:srgbClr val="F07F09"/>
                  </a:solidFill>
                  <a:latin typeface="Arial Nova" panose="020B0504020202020204" pitchFamily="34" charset="0"/>
                  <a:ea typeface="Open Sans"/>
                  <a:cs typeface="Open Sans"/>
                </a:rPr>
                <a:t>Delitos contra la administración Pública</a:t>
              </a: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E438D47F-E51B-4F90-A86C-3FEEE853C405}"/>
              </a:ext>
            </a:extLst>
          </p:cNvPr>
          <p:cNvGrpSpPr/>
          <p:nvPr/>
        </p:nvGrpSpPr>
        <p:grpSpPr>
          <a:xfrm>
            <a:off x="287969" y="761451"/>
            <a:ext cx="4391638" cy="2888924"/>
            <a:chOff x="287969" y="761451"/>
            <a:chExt cx="4391638" cy="2888924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0A771549-4E61-441E-A75C-13C6C89D9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16770"/>
            <a:stretch/>
          </p:blipFill>
          <p:spPr>
            <a:xfrm>
              <a:off x="287969" y="761451"/>
              <a:ext cx="4391638" cy="2553056"/>
            </a:xfrm>
            <a:prstGeom prst="rect">
              <a:avLst/>
            </a:prstGeom>
          </p:spPr>
        </p:pic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54605D1C-F361-420D-B6F7-D79053F34412}"/>
                </a:ext>
              </a:extLst>
            </p:cNvPr>
            <p:cNvSpPr txBox="1"/>
            <p:nvPr/>
          </p:nvSpPr>
          <p:spPr>
            <a:xfrm>
              <a:off x="609599" y="3281043"/>
              <a:ext cx="3937161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s-ES" sz="1800" b="1" dirty="0">
                  <a:solidFill>
                    <a:srgbClr val="F07F09"/>
                  </a:solidFill>
                  <a:ea typeface="Open Sans"/>
                  <a:cs typeface="Open Sans"/>
                </a:rPr>
                <a:t>Concierto para delinquir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985265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6">
            <a:extLst>
              <a:ext uri="{FF2B5EF4-FFF2-40B4-BE49-F238E27FC236}">
                <a16:creationId xmlns:a16="http://schemas.microsoft.com/office/drawing/2014/main" id="{D9637FC4-007F-E74D-8421-5C99BCF2E445}"/>
              </a:ext>
            </a:extLst>
          </p:cNvPr>
          <p:cNvCxnSpPr>
            <a:cxnSpLocks/>
          </p:cNvCxnSpPr>
          <p:nvPr/>
        </p:nvCxnSpPr>
        <p:spPr>
          <a:xfrm>
            <a:off x="5017308" y="33447"/>
            <a:ext cx="1686128" cy="0"/>
          </a:xfrm>
          <a:prstGeom prst="line">
            <a:avLst/>
          </a:prstGeom>
          <a:ln w="76200"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Title 3">
            <a:extLst>
              <a:ext uri="{FF2B5EF4-FFF2-40B4-BE49-F238E27FC236}">
                <a16:creationId xmlns:a16="http://schemas.microsoft.com/office/drawing/2014/main" id="{CB2B1147-EDB9-7946-AA44-2BA4D93EB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773"/>
            <a:ext cx="10515600" cy="88455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2649"/>
                </a:solidFill>
                <a:latin typeface="Myriad Pro" panose="020B0503030403020204" pitchFamily="34" charset="0"/>
              </a:rPr>
              <a:t>RIESGOS DE LA/FT/FPADM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BF554A7-ED84-468E-90DB-9630FC17A7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716" y="6263454"/>
            <a:ext cx="501284" cy="594546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E713AA60-654E-4A1F-9D5E-9247D82D0F9E}"/>
              </a:ext>
            </a:extLst>
          </p:cNvPr>
          <p:cNvSpPr/>
          <p:nvPr/>
        </p:nvSpPr>
        <p:spPr>
          <a:xfrm>
            <a:off x="324053" y="1266243"/>
            <a:ext cx="11360037" cy="5294484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2B7ADD49-38AF-479D-AEFE-A8B12299AA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3299145"/>
              </p:ext>
            </p:extLst>
          </p:nvPr>
        </p:nvGraphicFramePr>
        <p:xfrm>
          <a:off x="1303200" y="2735688"/>
          <a:ext cx="10045735" cy="3726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5" name="Grupo 14">
            <a:extLst>
              <a:ext uri="{FF2B5EF4-FFF2-40B4-BE49-F238E27FC236}">
                <a16:creationId xmlns:a16="http://schemas.microsoft.com/office/drawing/2014/main" id="{EB5C6358-0390-472B-90FE-0062C453DEDC}"/>
              </a:ext>
            </a:extLst>
          </p:cNvPr>
          <p:cNvGrpSpPr>
            <a:grpSpLocks/>
          </p:cNvGrpSpPr>
          <p:nvPr/>
        </p:nvGrpSpPr>
        <p:grpSpPr bwMode="auto">
          <a:xfrm>
            <a:off x="4252455" y="1476101"/>
            <a:ext cx="1211263" cy="1211262"/>
            <a:chOff x="5406375" y="2857096"/>
            <a:chExt cx="2379965" cy="2483666"/>
          </a:xfrm>
        </p:grpSpPr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FDEC27E3-E8F2-41D8-9F45-3231BA0F5575}"/>
                </a:ext>
              </a:extLst>
            </p:cNvPr>
            <p:cNvSpPr/>
            <p:nvPr/>
          </p:nvSpPr>
          <p:spPr>
            <a:xfrm>
              <a:off x="5406375" y="2935219"/>
              <a:ext cx="2379965" cy="2405543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algn="l" defTabSz="1171575" rtl="0" eaLnBrk="0" fontAlgn="base" hangingPunct="0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tx1"/>
                  </a:solidFill>
                  <a:latin typeface="Open Sans"/>
                  <a:ea typeface="+mn-ea"/>
                  <a:cs typeface="+mn-cs"/>
                </a:defRPr>
              </a:lvl1pPr>
              <a:lvl2pPr marL="585788" indent="-128588" algn="l" defTabSz="1171575" rtl="0" eaLnBrk="0" fontAlgn="base" hangingPunct="0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tx1"/>
                  </a:solidFill>
                  <a:latin typeface="Open Sans"/>
                  <a:ea typeface="+mn-ea"/>
                  <a:cs typeface="+mn-cs"/>
                </a:defRPr>
              </a:lvl2pPr>
              <a:lvl3pPr marL="1171575" indent="-257175" algn="l" defTabSz="1171575" rtl="0" eaLnBrk="0" fontAlgn="base" hangingPunct="0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tx1"/>
                  </a:solidFill>
                  <a:latin typeface="Open Sans"/>
                  <a:ea typeface="+mn-ea"/>
                  <a:cs typeface="+mn-cs"/>
                </a:defRPr>
              </a:lvl3pPr>
              <a:lvl4pPr marL="1757363" indent="-385763" algn="l" defTabSz="1171575" rtl="0" eaLnBrk="0" fontAlgn="base" hangingPunct="0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tx1"/>
                  </a:solidFill>
                  <a:latin typeface="Open Sans"/>
                  <a:ea typeface="+mn-ea"/>
                  <a:cs typeface="+mn-cs"/>
                </a:defRPr>
              </a:lvl4pPr>
              <a:lvl5pPr marL="2343150" indent="-514350" algn="l" defTabSz="1171575" rtl="0" eaLnBrk="0" fontAlgn="base" hangingPunct="0">
                <a:spcBef>
                  <a:spcPct val="0"/>
                </a:spcBef>
                <a:spcAft>
                  <a:spcPct val="0"/>
                </a:spcAft>
                <a:defRPr sz="2300" kern="1200">
                  <a:solidFill>
                    <a:schemeClr val="tx1"/>
                  </a:solidFill>
                  <a:latin typeface="Open Sans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300" kern="1200">
                  <a:solidFill>
                    <a:schemeClr val="tx1"/>
                  </a:solidFill>
                  <a:latin typeface="Open Sans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300" kern="1200">
                  <a:solidFill>
                    <a:schemeClr val="tx1"/>
                  </a:solidFill>
                  <a:latin typeface="Open Sans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300" kern="1200">
                  <a:solidFill>
                    <a:schemeClr val="tx1"/>
                  </a:solidFill>
                  <a:latin typeface="Open Sans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300" kern="1200">
                  <a:solidFill>
                    <a:schemeClr val="tx1"/>
                  </a:solidFill>
                  <a:latin typeface="Open Sans"/>
                  <a:ea typeface="+mn-ea"/>
                  <a:cs typeface="+mn-cs"/>
                </a:defRPr>
              </a:lvl9pPr>
            </a:lstStyle>
            <a:p>
              <a:pPr algn="ctr" defTabSz="91433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B15C24EF-EB1D-40C3-92BA-B538515369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5905" y="2857096"/>
              <a:ext cx="2286086" cy="2277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Imagen 18">
            <a:extLst>
              <a:ext uri="{FF2B5EF4-FFF2-40B4-BE49-F238E27FC236}">
                <a16:creationId xmlns:a16="http://schemas.microsoft.com/office/drawing/2014/main" id="{BC9816EB-7608-4A91-A710-4B71CF7D0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433" y="1405552"/>
            <a:ext cx="12700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330913EA-CA00-42AD-8A54-8D56246721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76386" y="1476101"/>
            <a:ext cx="1222278" cy="1204488"/>
          </a:xfrm>
          <a:prstGeom prst="ellipse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9C4C825-C534-4B74-89BB-CED8DC269A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3413" y="1531200"/>
            <a:ext cx="1228542" cy="120373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37167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6">
            <a:extLst>
              <a:ext uri="{FF2B5EF4-FFF2-40B4-BE49-F238E27FC236}">
                <a16:creationId xmlns:a16="http://schemas.microsoft.com/office/drawing/2014/main" id="{D9637FC4-007F-E74D-8421-5C99BCF2E445}"/>
              </a:ext>
            </a:extLst>
          </p:cNvPr>
          <p:cNvCxnSpPr>
            <a:cxnSpLocks/>
          </p:cNvCxnSpPr>
          <p:nvPr/>
        </p:nvCxnSpPr>
        <p:spPr>
          <a:xfrm>
            <a:off x="5017308" y="33447"/>
            <a:ext cx="1686128" cy="0"/>
          </a:xfrm>
          <a:prstGeom prst="line">
            <a:avLst/>
          </a:prstGeom>
          <a:ln w="76200"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Title 3">
            <a:extLst>
              <a:ext uri="{FF2B5EF4-FFF2-40B4-BE49-F238E27FC236}">
                <a16:creationId xmlns:a16="http://schemas.microsoft.com/office/drawing/2014/main" id="{CB2B1147-EDB9-7946-AA44-2BA4D93EB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330" y="1240378"/>
            <a:ext cx="10515600" cy="88455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2060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BUENAS PRÁCTICAS: </a:t>
            </a:r>
            <a:r>
              <a:rPr lang="en-US" sz="3600" dirty="0">
                <a:solidFill>
                  <a:srgbClr val="FF6C00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CONOCIMIENTO DEL TERCERO</a:t>
            </a:r>
            <a:br>
              <a:rPr lang="en-US" sz="3600" dirty="0">
                <a:solidFill>
                  <a:srgbClr val="FF6C00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br>
              <a:rPr lang="en-US" sz="3600" dirty="0">
                <a:solidFill>
                  <a:srgbClr val="002060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endParaRPr lang="en-US" dirty="0">
              <a:solidFill>
                <a:srgbClr val="002649"/>
              </a:solidFill>
              <a:latin typeface="Myriad Pro" panose="020B0503030403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BF554A7-ED84-468E-90DB-9630FC17A7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716" y="6263454"/>
            <a:ext cx="501284" cy="594546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E713AA60-654E-4A1F-9D5E-9247D82D0F9E}"/>
              </a:ext>
            </a:extLst>
          </p:cNvPr>
          <p:cNvSpPr/>
          <p:nvPr/>
        </p:nvSpPr>
        <p:spPr>
          <a:xfrm>
            <a:off x="0" y="1774484"/>
            <a:ext cx="12192000" cy="4213940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98E5A4D-88F5-412E-9D93-1A6296589E12}"/>
              </a:ext>
            </a:extLst>
          </p:cNvPr>
          <p:cNvSpPr txBox="1"/>
          <p:nvPr/>
        </p:nvSpPr>
        <p:spPr>
          <a:xfrm>
            <a:off x="3468785" y="962026"/>
            <a:ext cx="5244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solidFill>
                <a:srgbClr val="FF6C00"/>
              </a:solidFill>
              <a:latin typeface="Myriad Pro" panose="020B0503030403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2" name="1 CuadroTexto">
            <a:extLst>
              <a:ext uri="{FF2B5EF4-FFF2-40B4-BE49-F238E27FC236}">
                <a16:creationId xmlns:a16="http://schemas.microsoft.com/office/drawing/2014/main" id="{9697730D-A251-4274-8139-125016FB288C}"/>
              </a:ext>
            </a:extLst>
          </p:cNvPr>
          <p:cNvSpPr txBox="1"/>
          <p:nvPr/>
        </p:nvSpPr>
        <p:spPr>
          <a:xfrm>
            <a:off x="-1" y="3016278"/>
            <a:ext cx="29492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dirty="0">
                <a:latin typeface="Myriad Pro"/>
              </a:rPr>
              <a:t>Te lo has preguntado antes…</a:t>
            </a:r>
          </a:p>
        </p:txBody>
      </p:sp>
      <p:sp>
        <p:nvSpPr>
          <p:cNvPr id="23" name="16 CuadroTexto">
            <a:extLst>
              <a:ext uri="{FF2B5EF4-FFF2-40B4-BE49-F238E27FC236}">
                <a16:creationId xmlns:a16="http://schemas.microsoft.com/office/drawing/2014/main" id="{9CB7890D-E982-4BF2-A422-F3A4E6C29F2C}"/>
              </a:ext>
            </a:extLst>
          </p:cNvPr>
          <p:cNvSpPr txBox="1"/>
          <p:nvPr/>
        </p:nvSpPr>
        <p:spPr>
          <a:xfrm>
            <a:off x="8902291" y="2333004"/>
            <a:ext cx="29472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dirty="0">
                <a:latin typeface="Myriad Pro"/>
              </a:rPr>
              <a:t>…sobre las personas que te rodean:</a:t>
            </a:r>
          </a:p>
          <a:p>
            <a:pPr algn="ctr"/>
            <a:r>
              <a:rPr lang="es-CO" sz="3200" dirty="0">
                <a:latin typeface="Myriad Pro"/>
              </a:rPr>
              <a:t>¿Conoces la realidad de ellas?</a:t>
            </a:r>
          </a:p>
        </p:txBody>
      </p:sp>
      <p:pic>
        <p:nvPicPr>
          <p:cNvPr id="24" name="Picture 6" descr="Las apariencias engañan... - Meme subido por Mariangeles6511 ...">
            <a:extLst>
              <a:ext uri="{FF2B5EF4-FFF2-40B4-BE49-F238E27FC236}">
                <a16:creationId xmlns:a16="http://schemas.microsoft.com/office/drawing/2014/main" id="{38582914-3F7B-4A2A-9D25-E5389BED45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3"/>
          <a:stretch/>
        </p:blipFill>
        <p:spPr bwMode="auto">
          <a:xfrm>
            <a:off x="3131244" y="1735240"/>
            <a:ext cx="5919781" cy="427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9745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>
            <a:extLst>
              <a:ext uri="{FF2B5EF4-FFF2-40B4-BE49-F238E27FC236}">
                <a16:creationId xmlns:a16="http://schemas.microsoft.com/office/drawing/2014/main" id="{FEF8A08D-0B06-42CF-845D-2067F3B0FEB3}"/>
              </a:ext>
            </a:extLst>
          </p:cNvPr>
          <p:cNvSpPr/>
          <p:nvPr/>
        </p:nvSpPr>
        <p:spPr>
          <a:xfrm>
            <a:off x="0" y="1296013"/>
            <a:ext cx="12115800" cy="5157183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cxnSp>
        <p:nvCxnSpPr>
          <p:cNvPr id="16" name="Straight Connector 16">
            <a:extLst>
              <a:ext uri="{FF2B5EF4-FFF2-40B4-BE49-F238E27FC236}">
                <a16:creationId xmlns:a16="http://schemas.microsoft.com/office/drawing/2014/main" id="{D9637FC4-007F-E74D-8421-5C99BCF2E445}"/>
              </a:ext>
            </a:extLst>
          </p:cNvPr>
          <p:cNvCxnSpPr>
            <a:cxnSpLocks/>
          </p:cNvCxnSpPr>
          <p:nvPr/>
        </p:nvCxnSpPr>
        <p:spPr>
          <a:xfrm>
            <a:off x="5017308" y="33447"/>
            <a:ext cx="1686128" cy="0"/>
          </a:xfrm>
          <a:prstGeom prst="line">
            <a:avLst/>
          </a:prstGeom>
          <a:ln w="76200"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Title 3">
            <a:extLst>
              <a:ext uri="{FF2B5EF4-FFF2-40B4-BE49-F238E27FC236}">
                <a16:creationId xmlns:a16="http://schemas.microsoft.com/office/drawing/2014/main" id="{CB2B1147-EDB9-7946-AA44-2BA4D93EB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329"/>
            <a:ext cx="10515600" cy="88455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2649"/>
                </a:solidFill>
                <a:latin typeface="Myriad Pro" panose="020B0503030403020204" pitchFamily="34" charset="0"/>
              </a:rPr>
              <a:t>¿QUIÉNES SON CONTRAPARTES?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BF554A7-ED84-468E-90DB-9630FC17A7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716" y="6263454"/>
            <a:ext cx="501284" cy="594546"/>
          </a:xfrm>
          <a:prstGeom prst="rect">
            <a:avLst/>
          </a:prstGeom>
        </p:spPr>
      </p:pic>
      <p:sp>
        <p:nvSpPr>
          <p:cNvPr id="12" name="8 Retraso">
            <a:extLst>
              <a:ext uri="{FF2B5EF4-FFF2-40B4-BE49-F238E27FC236}">
                <a16:creationId xmlns:a16="http://schemas.microsoft.com/office/drawing/2014/main" id="{C1EEAA37-4D50-4943-9F7B-B71BB298E255}"/>
              </a:ext>
            </a:extLst>
          </p:cNvPr>
          <p:cNvSpPr/>
          <p:nvPr/>
        </p:nvSpPr>
        <p:spPr>
          <a:xfrm>
            <a:off x="76200" y="1270346"/>
            <a:ext cx="4343400" cy="5363845"/>
          </a:xfrm>
          <a:prstGeom prst="flowChartDelay">
            <a:avLst/>
          </a:prstGeom>
          <a:blipFill>
            <a:blip r:embed="rId3"/>
            <a:srcRect/>
            <a:stretch>
              <a:fillRect l="-6452"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15" name="Marcador de contenido 3">
            <a:extLst>
              <a:ext uri="{FF2B5EF4-FFF2-40B4-BE49-F238E27FC236}">
                <a16:creationId xmlns:a16="http://schemas.microsoft.com/office/drawing/2014/main" id="{9DD104B3-DFBA-45ED-B41E-AFC9DD2833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0830480"/>
              </p:ext>
            </p:extLst>
          </p:nvPr>
        </p:nvGraphicFramePr>
        <p:xfrm>
          <a:off x="3810000" y="1041132"/>
          <a:ext cx="6477000" cy="5493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686796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6BD5BAA-DCCB-4E62-849F-69F03DB53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5">
                                            <p:graphicEl>
                                              <a:dgm id="{B6BD5BAA-DCCB-4E62-849F-69F03DB530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18FD65EF-81A0-4577-A8FD-A8BCBB6062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5">
                                            <p:graphicEl>
                                              <a:dgm id="{18FD65EF-81A0-4577-A8FD-A8BCBB6062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C7CE9AF2-8D39-46E8-B0CF-27BBEE871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15">
                                            <p:graphicEl>
                                              <a:dgm id="{C7CE9AF2-8D39-46E8-B0CF-27BBEE871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4185734B-ED09-49DD-8FF2-8A01D70057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5">
                                            <p:graphicEl>
                                              <a:dgm id="{4185734B-ED09-49DD-8FF2-8A01D70057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A94BA12C-5229-4DB8-AEDF-058A2B74C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5">
                                            <p:graphicEl>
                                              <a:dgm id="{A94BA12C-5229-4DB8-AEDF-058A2B74CE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89F3DBE1-9F6A-4FEF-8606-4171346350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15">
                                            <p:graphicEl>
                                              <a:dgm id="{89F3DBE1-9F6A-4FEF-8606-4171346350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10A6F903-E298-4FF8-A902-C8920F4C19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1000"/>
                                        <p:tgtEl>
                                          <p:spTgt spid="15">
                                            <p:graphicEl>
                                              <a:dgm id="{10A6F903-E298-4FF8-A902-C8920F4C19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F59DD27B-7F80-4E07-A9D9-9EA0AACC60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15">
                                            <p:graphicEl>
                                              <a:dgm id="{F59DD27B-7F80-4E07-A9D9-9EA0AACC60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E3B33FDE-2416-47BD-AE84-877758DA70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15">
                                            <p:graphicEl>
                                              <a:dgm id="{E3B33FDE-2416-47BD-AE84-877758DA70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46F9B81A-B05F-4C77-AB51-0C89ACF252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15">
                                            <p:graphicEl>
                                              <a:dgm id="{46F9B81A-B05F-4C77-AB51-0C89ACF252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A1638911-BB85-4B8E-B591-A18F44AA7C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15">
                                            <p:graphicEl>
                                              <a:dgm id="{A1638911-BB85-4B8E-B591-A18F44AA7C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Graphic spid="15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16">
            <a:extLst>
              <a:ext uri="{FF2B5EF4-FFF2-40B4-BE49-F238E27FC236}">
                <a16:creationId xmlns:a16="http://schemas.microsoft.com/office/drawing/2014/main" id="{D9637FC4-007F-E74D-8421-5C99BCF2E445}"/>
              </a:ext>
            </a:extLst>
          </p:cNvPr>
          <p:cNvCxnSpPr>
            <a:cxnSpLocks/>
          </p:cNvCxnSpPr>
          <p:nvPr/>
        </p:nvCxnSpPr>
        <p:spPr>
          <a:xfrm>
            <a:off x="5248072" y="33447"/>
            <a:ext cx="1686128" cy="0"/>
          </a:xfrm>
          <a:prstGeom prst="line">
            <a:avLst/>
          </a:prstGeom>
          <a:ln w="76200"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Title 3">
            <a:extLst>
              <a:ext uri="{FF2B5EF4-FFF2-40B4-BE49-F238E27FC236}">
                <a16:creationId xmlns:a16="http://schemas.microsoft.com/office/drawing/2014/main" id="{AC9A9307-020A-4488-9E31-FF328E6DCCEE}"/>
              </a:ext>
            </a:extLst>
          </p:cNvPr>
          <p:cNvSpPr txBox="1">
            <a:spLocks/>
          </p:cNvSpPr>
          <p:nvPr/>
        </p:nvSpPr>
        <p:spPr>
          <a:xfrm>
            <a:off x="2014436" y="496694"/>
            <a:ext cx="8153400" cy="672406"/>
          </a:xfrm>
          <a:prstGeom prst="rect">
            <a:avLst/>
          </a:prstGeom>
        </p:spPr>
        <p:txBody>
          <a:bodyPr anchor="ctr"/>
          <a:lstStyle>
            <a:lvl1pPr algn="ctr" defTabSz="879293" rtl="0" eaLnBrk="1" latinLnBrk="0" hangingPunct="1">
              <a:spcBef>
                <a:spcPct val="0"/>
              </a:spcBef>
              <a:buNone/>
              <a:defRPr sz="42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600" b="1" dirty="0">
                <a:solidFill>
                  <a:srgbClr val="002649"/>
                </a:solidFill>
                <a:latin typeface="Myriad Pro" panose="020B0503030403020204" pitchFamily="34" charset="0"/>
              </a:rPr>
              <a:t>¿EXISTE UNA HERRAMIENTA PARA IDENTIFICAR LAS CONTRAPARTES?</a:t>
            </a:r>
            <a:endParaRPr lang="en-US" sz="3600" b="1" dirty="0">
              <a:solidFill>
                <a:srgbClr val="002649"/>
              </a:solidFill>
              <a:latin typeface="Myriad Pro" panose="020B0503030403020204" pitchFamily="34" charset="0"/>
            </a:endParaRPr>
          </a:p>
        </p:txBody>
      </p:sp>
      <p:pic>
        <p:nvPicPr>
          <p:cNvPr id="1026" name="Picture 2" descr="165,802 Persona Preguntando Imágenes y Fotos - 123RF">
            <a:extLst>
              <a:ext uri="{FF2B5EF4-FFF2-40B4-BE49-F238E27FC236}">
                <a16:creationId xmlns:a16="http://schemas.microsoft.com/office/drawing/2014/main" id="{E86EA118-73A3-4D35-A286-3036D87AE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872" y="1465283"/>
            <a:ext cx="4868486" cy="482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533400" y="1715267"/>
            <a:ext cx="6077373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sz="1800" dirty="0">
                <a:latin typeface="Myriad Pro"/>
              </a:rPr>
              <a:t>Cada vez que la empresa realice una vinculación de cualquier tipo con un tercero, se </a:t>
            </a:r>
            <a:r>
              <a:rPr lang="es-CO" sz="1800" b="1" dirty="0">
                <a:latin typeface="Myriad Pro"/>
              </a:rPr>
              <a:t>DEBE</a:t>
            </a:r>
            <a:r>
              <a:rPr lang="es-CO" sz="1800" dirty="0">
                <a:latin typeface="Myriad Pro"/>
              </a:rPr>
              <a:t> solicitar:</a:t>
            </a:r>
          </a:p>
        </p:txBody>
      </p:sp>
      <p:sp>
        <p:nvSpPr>
          <p:cNvPr id="10" name="6 Rectángulo">
            <a:extLst>
              <a:ext uri="{FF2B5EF4-FFF2-40B4-BE49-F238E27FC236}">
                <a16:creationId xmlns:a16="http://schemas.microsoft.com/office/drawing/2014/main" id="{EA8A3E49-AB9E-DC4B-8A79-604FACD798C7}"/>
              </a:ext>
            </a:extLst>
          </p:cNvPr>
          <p:cNvSpPr/>
          <p:nvPr/>
        </p:nvSpPr>
        <p:spPr>
          <a:xfrm>
            <a:off x="552245" y="2470943"/>
            <a:ext cx="6077372" cy="584775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sz="1600" b="1" dirty="0">
                <a:latin typeface="Myriad Pro"/>
              </a:rPr>
              <a:t>1. </a:t>
            </a:r>
            <a:r>
              <a:rPr lang="es-CO" sz="1600" dirty="0">
                <a:latin typeface="Myriad Pro"/>
              </a:rPr>
              <a:t>Formato de conocimiento, identificar y verificar la identidad de la contraparte y el beneficiario final</a:t>
            </a:r>
          </a:p>
        </p:txBody>
      </p:sp>
      <p:sp>
        <p:nvSpPr>
          <p:cNvPr id="11" name="6 Rectángulo">
            <a:extLst>
              <a:ext uri="{FF2B5EF4-FFF2-40B4-BE49-F238E27FC236}">
                <a16:creationId xmlns:a16="http://schemas.microsoft.com/office/drawing/2014/main" id="{0EAD2B10-AA5E-9D43-AE49-B9B9C9462F25}"/>
              </a:ext>
            </a:extLst>
          </p:cNvPr>
          <p:cNvSpPr/>
          <p:nvPr/>
        </p:nvSpPr>
        <p:spPr>
          <a:xfrm>
            <a:off x="554936" y="3147359"/>
            <a:ext cx="6077372" cy="584775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sz="1600" b="1" dirty="0">
                <a:latin typeface="Myriad Pro"/>
              </a:rPr>
              <a:t>2. </a:t>
            </a:r>
            <a:r>
              <a:rPr lang="es-CO" sz="1600" dirty="0">
                <a:latin typeface="Myriad Pro"/>
              </a:rPr>
              <a:t>Documentos que el Hospital considere para validar la información</a:t>
            </a:r>
          </a:p>
        </p:txBody>
      </p:sp>
      <p:sp>
        <p:nvSpPr>
          <p:cNvPr id="12" name="6 Rectángulo">
            <a:extLst>
              <a:ext uri="{FF2B5EF4-FFF2-40B4-BE49-F238E27FC236}">
                <a16:creationId xmlns:a16="http://schemas.microsoft.com/office/drawing/2014/main" id="{ECA86586-04C6-7A45-97DE-0610DB0051F1}"/>
              </a:ext>
            </a:extLst>
          </p:cNvPr>
          <p:cNvSpPr/>
          <p:nvPr/>
        </p:nvSpPr>
        <p:spPr>
          <a:xfrm>
            <a:off x="552245" y="3811394"/>
            <a:ext cx="6077372" cy="33855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O" sz="1600" b="1" dirty="0">
                <a:latin typeface="Myriad Pro"/>
              </a:rPr>
              <a:t>3.</a:t>
            </a:r>
            <a:r>
              <a:rPr lang="es-CO" sz="1600" dirty="0">
                <a:latin typeface="Myriad Pro"/>
              </a:rPr>
              <a:t> Formato de conocimiento de PEP´S cuando aplique</a:t>
            </a:r>
          </a:p>
        </p:txBody>
      </p:sp>
      <p:sp>
        <p:nvSpPr>
          <p:cNvPr id="14" name="6 Rectángulo">
            <a:extLst>
              <a:ext uri="{FF2B5EF4-FFF2-40B4-BE49-F238E27FC236}">
                <a16:creationId xmlns:a16="http://schemas.microsoft.com/office/drawing/2014/main" id="{B424177D-3D1C-45B2-B905-97433BA744AC}"/>
              </a:ext>
            </a:extLst>
          </p:cNvPr>
          <p:cNvSpPr/>
          <p:nvPr/>
        </p:nvSpPr>
        <p:spPr>
          <a:xfrm>
            <a:off x="552244" y="4237460"/>
            <a:ext cx="6077372" cy="584775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s-CO" sz="1600" b="1" dirty="0">
                <a:solidFill>
                  <a:schemeClr val="tx1"/>
                </a:solidFill>
              </a:rPr>
              <a:t>4. </a:t>
            </a:r>
            <a:r>
              <a:rPr lang="es-CO" sz="1600" dirty="0">
                <a:solidFill>
                  <a:schemeClr val="tx1"/>
                </a:solidFill>
              </a:rPr>
              <a:t>Una vez se obtiene los documentos soporte se validará en listas restrictivas y vinculantes</a:t>
            </a:r>
          </a:p>
        </p:txBody>
      </p:sp>
      <p:sp>
        <p:nvSpPr>
          <p:cNvPr id="16" name="6 Rectángulo">
            <a:extLst>
              <a:ext uri="{FF2B5EF4-FFF2-40B4-BE49-F238E27FC236}">
                <a16:creationId xmlns:a16="http://schemas.microsoft.com/office/drawing/2014/main" id="{B48CD1A8-E82F-4FBB-AA74-AEBEB8EBC0CD}"/>
              </a:ext>
            </a:extLst>
          </p:cNvPr>
          <p:cNvSpPr/>
          <p:nvPr/>
        </p:nvSpPr>
        <p:spPr>
          <a:xfrm>
            <a:off x="533401" y="4916191"/>
            <a:ext cx="6077372" cy="584775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400">
              <a:defRPr/>
            </a:pPr>
            <a:r>
              <a:rPr lang="es-CO" sz="1600" b="1" dirty="0">
                <a:solidFill>
                  <a:schemeClr val="tx1"/>
                </a:solidFill>
              </a:rPr>
              <a:t>5. </a:t>
            </a:r>
            <a:r>
              <a:rPr lang="es-CO" sz="1600" dirty="0">
                <a:solidFill>
                  <a:schemeClr val="tx1"/>
                </a:solidFill>
              </a:rPr>
              <a:t>La actualización de la documentación se realizará de manera ANUAL</a:t>
            </a:r>
          </a:p>
        </p:txBody>
      </p:sp>
      <p:sp>
        <p:nvSpPr>
          <p:cNvPr id="18" name="6 Rectángulo">
            <a:extLst>
              <a:ext uri="{FF2B5EF4-FFF2-40B4-BE49-F238E27FC236}">
                <a16:creationId xmlns:a16="http://schemas.microsoft.com/office/drawing/2014/main" id="{8168FBC2-EC7F-4AC9-A4BA-741DC0A5511E}"/>
              </a:ext>
            </a:extLst>
          </p:cNvPr>
          <p:cNvSpPr/>
          <p:nvPr/>
        </p:nvSpPr>
        <p:spPr>
          <a:xfrm>
            <a:off x="533401" y="5632577"/>
            <a:ext cx="6077372" cy="107721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pPr defTabSz="914400">
              <a:defRPr/>
            </a:pPr>
            <a:r>
              <a:rPr lang="es-CO" sz="1600" b="1" dirty="0">
                <a:solidFill>
                  <a:schemeClr val="tx1"/>
                </a:solidFill>
              </a:rPr>
              <a:t>6.</a:t>
            </a:r>
            <a:r>
              <a:rPr lang="es-CO" sz="1600" dirty="0">
                <a:solidFill>
                  <a:schemeClr val="tx1"/>
                </a:solidFill>
              </a:rPr>
              <a:t> Es preciso destacar, que la documentación deberá </a:t>
            </a:r>
            <a:r>
              <a:rPr lang="es-CO" sz="1600" b="1" dirty="0">
                <a:solidFill>
                  <a:srgbClr val="FF0000"/>
                </a:solidFill>
              </a:rPr>
              <a:t>ser</a:t>
            </a:r>
            <a:r>
              <a:rPr lang="es-CO" sz="1600" dirty="0">
                <a:solidFill>
                  <a:schemeClr val="tx1"/>
                </a:solidFill>
              </a:rPr>
              <a:t> almacenada y custodiada de acuerdo con los lineamientos de “conservación y archivo de</a:t>
            </a:r>
            <a:r>
              <a:rPr lang="es-CO" sz="1600" b="1" dirty="0">
                <a:solidFill>
                  <a:schemeClr val="tx1"/>
                </a:solidFill>
              </a:rPr>
              <a:t> </a:t>
            </a:r>
            <a:r>
              <a:rPr lang="es-CO" sz="1600" b="1" dirty="0">
                <a:solidFill>
                  <a:srgbClr val="FF0000"/>
                </a:solidFill>
              </a:rPr>
              <a:t>documentos</a:t>
            </a:r>
            <a:r>
              <a:rPr lang="es-CO" sz="1600" dirty="0">
                <a:solidFill>
                  <a:schemeClr val="tx1"/>
                </a:solidFill>
              </a:rPr>
              <a:t>” establecidos por la compañía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BF554A7-ED84-468E-90DB-9630FC17A7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716" y="6263454"/>
            <a:ext cx="501284" cy="59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4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6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1">
            <a:extLst>
              <a:ext uri="{FF2B5EF4-FFF2-40B4-BE49-F238E27FC236}">
                <a16:creationId xmlns:a16="http://schemas.microsoft.com/office/drawing/2014/main" id="{43CB9B4F-F9D6-6548-9C9A-69DEC1850298}"/>
              </a:ext>
            </a:extLst>
          </p:cNvPr>
          <p:cNvSpPr/>
          <p:nvPr/>
        </p:nvSpPr>
        <p:spPr>
          <a:xfrm>
            <a:off x="0" y="1601522"/>
            <a:ext cx="12192000" cy="4875477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6" name="Imagen 9">
            <a:extLst>
              <a:ext uri="{FF2B5EF4-FFF2-40B4-BE49-F238E27FC236}">
                <a16:creationId xmlns:a16="http://schemas.microsoft.com/office/drawing/2014/main" id="{C3FD5B9B-C517-4DA1-94DE-9F94104063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716" y="6263454"/>
            <a:ext cx="501284" cy="594546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4158E6E0-5F1A-44B3-A540-449479D3A06E}"/>
              </a:ext>
            </a:extLst>
          </p:cNvPr>
          <p:cNvSpPr txBox="1">
            <a:spLocks/>
          </p:cNvSpPr>
          <p:nvPr/>
        </p:nvSpPr>
        <p:spPr>
          <a:xfrm>
            <a:off x="1532029" y="228600"/>
            <a:ext cx="9127941" cy="884555"/>
          </a:xfrm>
          <a:prstGeom prst="rect">
            <a:avLst/>
          </a:prstGeom>
        </p:spPr>
        <p:txBody>
          <a:bodyPr anchor="ctr"/>
          <a:lstStyle>
            <a:lvl1pPr algn="ctr" defTabSz="879293" rtl="0" eaLnBrk="1" latinLnBrk="0" hangingPunct="1">
              <a:spcBef>
                <a:spcPct val="0"/>
              </a:spcBef>
              <a:buNone/>
              <a:defRPr sz="42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2649"/>
                </a:solidFill>
                <a:latin typeface="Myriad Pro" panose="020B0503030403020204" pitchFamily="34" charset="0"/>
              </a:rPr>
              <a:t>PERSONAS EXPUESTAS POLÍTICAMENTE PEP´S</a:t>
            </a:r>
          </a:p>
        </p:txBody>
      </p:sp>
      <p:sp>
        <p:nvSpPr>
          <p:cNvPr id="47" name="Rectangle 4">
            <a:extLst>
              <a:ext uri="{FF2B5EF4-FFF2-40B4-BE49-F238E27FC236}">
                <a16:creationId xmlns:a16="http://schemas.microsoft.com/office/drawing/2014/main" id="{14C07FDE-5A2C-7B4E-A06A-C2E6D6279D5E}"/>
              </a:ext>
            </a:extLst>
          </p:cNvPr>
          <p:cNvSpPr/>
          <p:nvPr/>
        </p:nvSpPr>
        <p:spPr>
          <a:xfrm>
            <a:off x="2164414" y="868753"/>
            <a:ext cx="7853441" cy="642784"/>
          </a:xfrm>
          <a:prstGeom prst="rect">
            <a:avLst/>
          </a:prstGeom>
        </p:spPr>
        <p:txBody>
          <a:bodyPr wrap="square" lIns="87929" tIns="43964" rIns="87929" bIns="43964">
            <a:spAutoFit/>
          </a:bodyPr>
          <a:lstStyle/>
          <a:p>
            <a:pPr algn="ctr"/>
            <a:r>
              <a:rPr lang="es-CO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  <a:ea typeface="Open Sans Light" pitchFamily="34" charset="0"/>
                <a:cs typeface="Open Sans Light" pitchFamily="34" charset="0"/>
              </a:rPr>
              <a:t>Pueden exponer en </a:t>
            </a:r>
            <a:r>
              <a:rPr lang="es-CO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  <a:ea typeface="Open Sans Light" pitchFamily="34" charset="0"/>
                <a:cs typeface="Open Sans Light" pitchFamily="34" charset="0"/>
              </a:rPr>
              <a:t>mayor grado </a:t>
            </a:r>
            <a:r>
              <a:rPr lang="es-CO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  <a:ea typeface="Open Sans Light" pitchFamily="34" charset="0"/>
                <a:cs typeface="Open Sans Light" pitchFamily="34" charset="0"/>
              </a:rPr>
              <a:t>al Hospital San Rafael al riesgo de LA/FT/FPADM</a:t>
            </a:r>
          </a:p>
        </p:txBody>
      </p:sp>
      <p:cxnSp>
        <p:nvCxnSpPr>
          <p:cNvPr id="48" name="Straight Connector 16">
            <a:extLst>
              <a:ext uri="{FF2B5EF4-FFF2-40B4-BE49-F238E27FC236}">
                <a16:creationId xmlns:a16="http://schemas.microsoft.com/office/drawing/2014/main" id="{D9637FC4-007F-E74D-8421-5C99BCF2E445}"/>
              </a:ext>
            </a:extLst>
          </p:cNvPr>
          <p:cNvCxnSpPr>
            <a:cxnSpLocks/>
          </p:cNvCxnSpPr>
          <p:nvPr/>
        </p:nvCxnSpPr>
        <p:spPr>
          <a:xfrm>
            <a:off x="5248072" y="33447"/>
            <a:ext cx="1686128" cy="0"/>
          </a:xfrm>
          <a:prstGeom prst="line">
            <a:avLst/>
          </a:prstGeom>
          <a:ln w="76200"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Rectángulo 4">
            <a:extLst>
              <a:ext uri="{FF2B5EF4-FFF2-40B4-BE49-F238E27FC236}">
                <a16:creationId xmlns:a16="http://schemas.microsoft.com/office/drawing/2014/main" id="{B354A497-11D0-4B85-94F3-774482E91279}"/>
              </a:ext>
            </a:extLst>
          </p:cNvPr>
          <p:cNvSpPr/>
          <p:nvPr/>
        </p:nvSpPr>
        <p:spPr>
          <a:xfrm>
            <a:off x="762000" y="1638602"/>
            <a:ext cx="599035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s-CO" sz="1800" b="1" dirty="0"/>
              <a:t>Según el decreto 830 de 2021, son consideradas PEP: </a:t>
            </a:r>
          </a:p>
          <a:p>
            <a:pPr marL="171450" lvl="0" indent="-171450" defTabSz="914400">
              <a:buFont typeface="Arial" panose="020B0604020202020204" pitchFamily="34" charset="0"/>
              <a:buChar char="•"/>
              <a:defRPr/>
            </a:pPr>
            <a:endParaRPr lang="es-CO" sz="1800" dirty="0"/>
          </a:p>
          <a:p>
            <a:pPr marL="228600" lvl="0" indent="-228600" defTabSz="914400">
              <a:buFont typeface="Arial" panose="020B0604020202020204" pitchFamily="34" charset="0"/>
              <a:buChar char="•"/>
              <a:defRPr/>
            </a:pPr>
            <a:r>
              <a:rPr lang="es-CO" sz="1800" dirty="0"/>
              <a:t>Presidente de la República</a:t>
            </a:r>
          </a:p>
          <a:p>
            <a:pPr marL="228600" lvl="0" indent="-228600" defTabSz="914400">
              <a:buFont typeface="Arial" panose="020B0604020202020204" pitchFamily="34" charset="0"/>
              <a:buChar char="•"/>
              <a:defRPr/>
            </a:pPr>
            <a:r>
              <a:rPr lang="es-CO" sz="1800" dirty="0"/>
              <a:t>Vicepresidente de la República</a:t>
            </a:r>
          </a:p>
          <a:p>
            <a:pPr marL="228600" lvl="0" indent="-228600" defTabSz="914400">
              <a:buFont typeface="Arial" panose="020B0604020202020204" pitchFamily="34" charset="0"/>
              <a:buChar char="•"/>
              <a:defRPr/>
            </a:pPr>
            <a:r>
              <a:rPr lang="es-CO" sz="1800" dirty="0"/>
              <a:t>Consejeros</a:t>
            </a:r>
          </a:p>
          <a:p>
            <a:pPr marL="228600" lvl="0" indent="-228600" defTabSz="914400">
              <a:buFont typeface="Arial" panose="020B0604020202020204" pitchFamily="34" charset="0"/>
              <a:buChar char="•"/>
              <a:defRPr/>
            </a:pPr>
            <a:r>
              <a:rPr lang="es-CO" sz="1800" dirty="0"/>
              <a:t>Directores y subdirectores de departamento administrativo</a:t>
            </a:r>
          </a:p>
          <a:p>
            <a:pPr marL="228600" lvl="0" indent="-228600" defTabSz="914400">
              <a:buFont typeface="Arial" panose="020B0604020202020204" pitchFamily="34" charset="0"/>
              <a:buChar char="•"/>
              <a:defRPr/>
            </a:pPr>
            <a:r>
              <a:rPr lang="es-CO" sz="1800" dirty="0"/>
              <a:t>Ministros y viceministros</a:t>
            </a:r>
          </a:p>
          <a:p>
            <a:pPr marL="228600" lvl="0" indent="-228600" defTabSz="914400">
              <a:buFont typeface="Arial" panose="020B0604020202020204" pitchFamily="34" charset="0"/>
              <a:buChar char="•"/>
              <a:defRPr/>
            </a:pPr>
            <a:r>
              <a:rPr lang="es-CO" sz="1800" dirty="0"/>
              <a:t>Secretarios Generales</a:t>
            </a:r>
          </a:p>
          <a:p>
            <a:pPr marL="228600" lvl="0" indent="-228600" defTabSz="914400">
              <a:buFont typeface="Arial" panose="020B0604020202020204" pitchFamily="34" charset="0"/>
              <a:buChar char="•"/>
              <a:defRPr/>
            </a:pPr>
            <a:r>
              <a:rPr lang="es-CO" sz="1800" dirty="0"/>
              <a:t>Tesoreros</a:t>
            </a:r>
          </a:p>
          <a:p>
            <a:pPr marL="228600" lvl="0" indent="-228600" defTabSz="914400">
              <a:buFont typeface="Arial" panose="020B0604020202020204" pitchFamily="34" charset="0"/>
              <a:buChar char="•"/>
              <a:defRPr/>
            </a:pPr>
            <a:r>
              <a:rPr lang="es-CO" sz="1800" dirty="0"/>
              <a:t>Directores Financieros de (i) los Ministerios, (</a:t>
            </a:r>
            <a:r>
              <a:rPr lang="es-CO" sz="1800" dirty="0" err="1"/>
              <a:t>ii</a:t>
            </a:r>
            <a:r>
              <a:rPr lang="es-CO" sz="1800" dirty="0"/>
              <a:t>) los Departamentos Administrativos, y (</a:t>
            </a:r>
            <a:r>
              <a:rPr lang="es-CO" sz="1800" dirty="0" err="1"/>
              <a:t>iii</a:t>
            </a:r>
            <a:r>
              <a:rPr lang="es-CO" sz="1800" dirty="0"/>
              <a:t>) las Superintendencias o quien haga sus veces,</a:t>
            </a:r>
          </a:p>
          <a:p>
            <a:pPr marL="228600" lvl="0" indent="-228600" defTabSz="914400">
              <a:buFont typeface="Arial" panose="020B0604020202020204" pitchFamily="34" charset="0"/>
              <a:buChar char="•"/>
              <a:defRPr/>
            </a:pPr>
            <a:r>
              <a:rPr lang="es-CO" sz="1800" dirty="0"/>
              <a:t>Superintendentes y Superintendentes Delegados</a:t>
            </a:r>
          </a:p>
          <a:p>
            <a:pPr marL="228600" lvl="0" indent="-228600" defTabSz="914400">
              <a:buFont typeface="Arial" panose="020B0604020202020204" pitchFamily="34" charset="0"/>
              <a:buChar char="•"/>
              <a:defRPr/>
            </a:pPr>
            <a:r>
              <a:rPr lang="es-CO" sz="1800" dirty="0"/>
              <a:t>Generales de las Fuerzas Militares y de la Policía Nacional</a:t>
            </a:r>
          </a:p>
          <a:p>
            <a:pPr marL="228600" lvl="0" indent="-228600" defTabSz="914400">
              <a:buFont typeface="Arial" panose="020B0604020202020204" pitchFamily="34" charset="0"/>
              <a:buChar char="•"/>
              <a:defRPr/>
            </a:pPr>
            <a:r>
              <a:rPr lang="es-CO" sz="1800" dirty="0"/>
              <a:t>Inspectores de la Policía Nacional, entre otros.</a:t>
            </a:r>
          </a:p>
        </p:txBody>
      </p:sp>
      <p:pic>
        <p:nvPicPr>
          <p:cNvPr id="23" name="Picture 2" descr="Qué es PEP y por qué tienen alto riesgo de lavado de activos? - Infolaft">
            <a:extLst>
              <a:ext uri="{FF2B5EF4-FFF2-40B4-BE49-F238E27FC236}">
                <a16:creationId xmlns:a16="http://schemas.microsoft.com/office/drawing/2014/main" id="{264F634D-4FA8-4F30-B2E4-032301B7D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638602"/>
            <a:ext cx="4756516" cy="400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68D45380-197D-4595-A4CE-197E17242769}"/>
              </a:ext>
            </a:extLst>
          </p:cNvPr>
          <p:cNvSpPr txBox="1"/>
          <p:nvPr/>
        </p:nvSpPr>
        <p:spPr>
          <a:xfrm>
            <a:off x="6752353" y="5802422"/>
            <a:ext cx="5065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i="1" dirty="0">
                <a:latin typeface="Century Gothic" panose="020B0502020202020204" pitchFamily="34" charset="0"/>
              </a:rPr>
              <a:t>Su vinculación solo podrá ser aprobada por una instancia superior establecida por la compañía</a:t>
            </a:r>
          </a:p>
        </p:txBody>
      </p:sp>
    </p:spTree>
    <p:extLst>
      <p:ext uri="{BB962C8B-B14F-4D97-AF65-F5344CB8AC3E}">
        <p14:creationId xmlns:p14="http://schemas.microsoft.com/office/powerpoint/2010/main" val="190784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76E78353-A1D4-4382-A6B3-1B43A4497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726" y="1802974"/>
            <a:ext cx="4556263" cy="470276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147296B-0D8D-4EE1-9486-BE75F5FC3AA4}"/>
              </a:ext>
            </a:extLst>
          </p:cNvPr>
          <p:cNvSpPr txBox="1"/>
          <p:nvPr/>
        </p:nvSpPr>
        <p:spPr>
          <a:xfrm>
            <a:off x="2063868" y="497682"/>
            <a:ext cx="8657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rgbClr val="002060"/>
                </a:solidFill>
              </a:rPr>
              <a:t>OBJETIVO: </a:t>
            </a:r>
            <a:r>
              <a:rPr lang="es-CO" sz="2400" dirty="0"/>
              <a:t>Proteger a nuestra compañía de la materialización de los riesgos del LA/FT/FPADM.</a:t>
            </a:r>
          </a:p>
        </p:txBody>
      </p:sp>
      <p:sp>
        <p:nvSpPr>
          <p:cNvPr id="20" name="Flecha: curvada hacia abajo 19">
            <a:extLst>
              <a:ext uri="{FF2B5EF4-FFF2-40B4-BE49-F238E27FC236}">
                <a16:creationId xmlns:a16="http://schemas.microsoft.com/office/drawing/2014/main" id="{05A25505-58DB-4C12-B2E2-7CAA658981C1}"/>
              </a:ext>
            </a:extLst>
          </p:cNvPr>
          <p:cNvSpPr/>
          <p:nvPr/>
        </p:nvSpPr>
        <p:spPr>
          <a:xfrm>
            <a:off x="5704763" y="1802974"/>
            <a:ext cx="2934269" cy="95410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2A853D83-991C-4A90-AD73-7357D6EB577C}"/>
              </a:ext>
            </a:extLst>
          </p:cNvPr>
          <p:cNvGrpSpPr/>
          <p:nvPr/>
        </p:nvGrpSpPr>
        <p:grpSpPr>
          <a:xfrm>
            <a:off x="9517728" y="88981"/>
            <a:ext cx="2674272" cy="2461747"/>
            <a:chOff x="8470514" y="3447726"/>
            <a:chExt cx="2768742" cy="3458143"/>
          </a:xfrm>
        </p:grpSpPr>
        <p:pic>
          <p:nvPicPr>
            <p:cNvPr id="15" name="Picture 4" descr="Actualización de datos en RUNT | RUNT">
              <a:extLst>
                <a:ext uri="{FF2B5EF4-FFF2-40B4-BE49-F238E27FC236}">
                  <a16:creationId xmlns:a16="http://schemas.microsoft.com/office/drawing/2014/main" id="{8CF3089E-9B40-47CD-8568-821068638A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70"/>
            <a:stretch/>
          </p:blipFill>
          <p:spPr bwMode="auto">
            <a:xfrm>
              <a:off x="8620766" y="3447726"/>
              <a:ext cx="2357651" cy="2668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94FDE5E1-E660-4BD9-910E-2268E96EF665}"/>
                </a:ext>
              </a:extLst>
            </p:cNvPr>
            <p:cNvSpPr txBox="1"/>
            <p:nvPr/>
          </p:nvSpPr>
          <p:spPr>
            <a:xfrm>
              <a:off x="8470514" y="6084406"/>
              <a:ext cx="2768742" cy="821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b="1" dirty="0">
                  <a:solidFill>
                    <a:schemeClr val="accent1">
                      <a:lumMod val="75000"/>
                    </a:schemeClr>
                  </a:solidFill>
                </a:rPr>
                <a:t>ACTUALIZACION DE DATOS</a:t>
              </a: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23152116-2307-4E0C-B5F6-D5C0C9EC99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7226" y="3006204"/>
            <a:ext cx="3649374" cy="325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8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id="{08ED5A33-457C-4E4F-8252-3EA8F7AECE5D}"/>
              </a:ext>
            </a:extLst>
          </p:cNvPr>
          <p:cNvGrpSpPr/>
          <p:nvPr/>
        </p:nvGrpSpPr>
        <p:grpSpPr>
          <a:xfrm>
            <a:off x="624029" y="1832134"/>
            <a:ext cx="2879678" cy="2164661"/>
            <a:chOff x="624029" y="1832134"/>
            <a:chExt cx="2879678" cy="2164661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C2273E61-7983-45A2-A77C-7B11258F2311}"/>
                </a:ext>
              </a:extLst>
            </p:cNvPr>
            <p:cNvSpPr txBox="1"/>
            <p:nvPr/>
          </p:nvSpPr>
          <p:spPr>
            <a:xfrm>
              <a:off x="624029" y="1832134"/>
              <a:ext cx="287967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400" b="1" dirty="0">
                  <a:solidFill>
                    <a:schemeClr val="accent2"/>
                  </a:solidFill>
                  <a:latin typeface="Arial Nova Cond" panose="020B0506020202020204" pitchFamily="34" charset="0"/>
                </a:rPr>
                <a:t>Plena identidad de la contraparte</a:t>
              </a:r>
            </a:p>
          </p:txBody>
        </p:sp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C2526163-14EA-4B21-94BD-0EC87BC8D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8207" y="2663131"/>
              <a:ext cx="1791321" cy="1333664"/>
            </a:xfrm>
            <a:prstGeom prst="rect">
              <a:avLst/>
            </a:prstGeom>
          </p:spPr>
        </p:pic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22DA1EA8-1A89-41F4-9F3E-9068449A2C54}"/>
              </a:ext>
            </a:extLst>
          </p:cNvPr>
          <p:cNvGrpSpPr/>
          <p:nvPr/>
        </p:nvGrpSpPr>
        <p:grpSpPr>
          <a:xfrm>
            <a:off x="2268599" y="4379528"/>
            <a:ext cx="6506077" cy="2383567"/>
            <a:chOff x="1552982" y="4410700"/>
            <a:chExt cx="6506077" cy="2383567"/>
          </a:xfrm>
        </p:grpSpPr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36E20FAF-D26C-430B-8790-9D816C9491DD}"/>
                </a:ext>
              </a:extLst>
            </p:cNvPr>
            <p:cNvSpPr txBox="1"/>
            <p:nvPr/>
          </p:nvSpPr>
          <p:spPr>
            <a:xfrm>
              <a:off x="3703983" y="4410700"/>
              <a:ext cx="435507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dirty="0">
                  <a:latin typeface="Arial Nova" panose="020B0504020202020204" pitchFamily="34" charset="0"/>
                </a:rPr>
                <a:t>Teniendo en cuenta sus características (Ubicación, actividad económica, PEPS, si es PN o PJ, entre otras, otorgarle un </a:t>
              </a:r>
              <a:r>
                <a:rPr lang="es-CO" b="1" dirty="0">
                  <a:solidFill>
                    <a:schemeClr val="accent2"/>
                  </a:solidFill>
                  <a:latin typeface="Arial Nova" panose="020B0504020202020204" pitchFamily="34" charset="0"/>
                </a:rPr>
                <a:t>PERFIL DE RIESGO </a:t>
              </a:r>
            </a:p>
          </p:txBody>
        </p:sp>
        <p:pic>
          <p:nvPicPr>
            <p:cNvPr id="18" name="Picture 4" descr="Principales criterios de segmentación de mercado">
              <a:extLst>
                <a:ext uri="{FF2B5EF4-FFF2-40B4-BE49-F238E27FC236}">
                  <a16:creationId xmlns:a16="http://schemas.microsoft.com/office/drawing/2014/main" id="{780CD156-D39E-4401-825E-D7811B9BF6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08" r="24049"/>
            <a:stretch/>
          </p:blipFill>
          <p:spPr bwMode="auto">
            <a:xfrm>
              <a:off x="1552982" y="4689222"/>
              <a:ext cx="2334795" cy="2105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2B101BE9-709A-47A4-AD08-126E0C92848B}"/>
              </a:ext>
            </a:extLst>
          </p:cNvPr>
          <p:cNvGrpSpPr/>
          <p:nvPr/>
        </p:nvGrpSpPr>
        <p:grpSpPr>
          <a:xfrm>
            <a:off x="8958470" y="1579814"/>
            <a:ext cx="2964098" cy="4785713"/>
            <a:chOff x="8958470" y="1579814"/>
            <a:chExt cx="2964098" cy="4785713"/>
          </a:xfrm>
        </p:grpSpPr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3A66B6DA-D957-42F6-9469-CB81794ACE10}"/>
                </a:ext>
              </a:extLst>
            </p:cNvPr>
            <p:cNvSpPr txBox="1"/>
            <p:nvPr/>
          </p:nvSpPr>
          <p:spPr>
            <a:xfrm>
              <a:off x="8958470" y="1579814"/>
              <a:ext cx="2879678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400" dirty="0">
                  <a:latin typeface="Arial Nova" panose="020B0504020202020204" pitchFamily="34" charset="0"/>
                </a:rPr>
                <a:t>Poder establecer </a:t>
              </a:r>
              <a:r>
                <a:rPr lang="es-CO" sz="2400" b="1" dirty="0">
                  <a:solidFill>
                    <a:schemeClr val="accent2"/>
                  </a:solidFill>
                  <a:latin typeface="Arial Nova" panose="020B0504020202020204" pitchFamily="34" charset="0"/>
                </a:rPr>
                <a:t>medidas de monitoreo </a:t>
              </a:r>
              <a:r>
                <a:rPr lang="es-CO" sz="2400" dirty="0">
                  <a:latin typeface="Arial Nova" panose="020B0504020202020204" pitchFamily="34" charset="0"/>
                </a:rPr>
                <a:t>para realizar seguimiento a las operaciones que realizo con ellos</a:t>
              </a:r>
            </a:p>
          </p:txBody>
        </p:sp>
        <p:pic>
          <p:nvPicPr>
            <p:cNvPr id="1026" name="Picture 2" descr="Checklist de SEO 2022 ⋆ GRATIS">
              <a:extLst>
                <a:ext uri="{FF2B5EF4-FFF2-40B4-BE49-F238E27FC236}">
                  <a16:creationId xmlns:a16="http://schemas.microsoft.com/office/drawing/2014/main" id="{06F72211-281C-4439-9E21-CB4AFEA107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2852" y="4222402"/>
              <a:ext cx="2689716" cy="2143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0D2CA05-1FCA-47DA-8431-4638FEB14BEC}"/>
              </a:ext>
            </a:extLst>
          </p:cNvPr>
          <p:cNvSpPr txBox="1"/>
          <p:nvPr/>
        </p:nvSpPr>
        <p:spPr>
          <a:xfrm>
            <a:off x="2639428" y="246150"/>
            <a:ext cx="86571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rgbClr val="002060"/>
                </a:solidFill>
              </a:rPr>
              <a:t>OBJETIVO: </a:t>
            </a:r>
            <a:r>
              <a:rPr lang="es-CO" sz="2400" dirty="0"/>
              <a:t>Proteger a nuestro Hospital de la materialización de los riesgos del LA/FT/FPADM.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DE62983-25DE-44F9-9F27-35763D8E77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1958" y="1708661"/>
            <a:ext cx="3222439" cy="254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83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2">
            <a:extLst>
              <a:ext uri="{FF2B5EF4-FFF2-40B4-BE49-F238E27FC236}">
                <a16:creationId xmlns:a16="http://schemas.microsoft.com/office/drawing/2014/main" id="{F0D85B4D-9CAB-1B4B-8911-A8254CE5B3F4}"/>
              </a:ext>
            </a:extLst>
          </p:cNvPr>
          <p:cNvSpPr txBox="1">
            <a:spLocks/>
          </p:cNvSpPr>
          <p:nvPr/>
        </p:nvSpPr>
        <p:spPr>
          <a:xfrm>
            <a:off x="-185390" y="26140"/>
            <a:ext cx="12191998" cy="130966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>
                <a:solidFill>
                  <a:srgbClr val="002060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BUENAS PRÁCTICAS: </a:t>
            </a:r>
            <a:r>
              <a:rPr lang="en-US" sz="3600" b="1" dirty="0">
                <a:solidFill>
                  <a:srgbClr val="F07F09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CONSULTAS EN LISTAS  VINCULANTES E INFORMATIVAS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73229BC-6BDF-4DDF-BEDA-A4332F8502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716" y="6263454"/>
            <a:ext cx="501284" cy="594546"/>
          </a:xfrm>
          <a:prstGeom prst="rect">
            <a:avLst/>
          </a:prstGeom>
        </p:spPr>
      </p:pic>
      <p:cxnSp>
        <p:nvCxnSpPr>
          <p:cNvPr id="18" name="Straight Connector 16">
            <a:extLst>
              <a:ext uri="{FF2B5EF4-FFF2-40B4-BE49-F238E27FC236}">
                <a16:creationId xmlns:a16="http://schemas.microsoft.com/office/drawing/2014/main" id="{D9637FC4-007F-E74D-8421-5C99BCF2E445}"/>
              </a:ext>
            </a:extLst>
          </p:cNvPr>
          <p:cNvCxnSpPr>
            <a:cxnSpLocks/>
          </p:cNvCxnSpPr>
          <p:nvPr/>
        </p:nvCxnSpPr>
        <p:spPr>
          <a:xfrm>
            <a:off x="5248072" y="33447"/>
            <a:ext cx="1686128" cy="0"/>
          </a:xfrm>
          <a:prstGeom prst="line">
            <a:avLst/>
          </a:prstGeom>
          <a:ln w="76200"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AutoShape 8" descr="Unión Europea | Asociación Ming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F6895B3F-410F-4321-B9D9-EAC1CAF772C4}"/>
              </a:ext>
            </a:extLst>
          </p:cNvPr>
          <p:cNvGrpSpPr/>
          <p:nvPr/>
        </p:nvGrpSpPr>
        <p:grpSpPr>
          <a:xfrm>
            <a:off x="3628775" y="1514000"/>
            <a:ext cx="3465328" cy="3198288"/>
            <a:chOff x="3628775" y="1514000"/>
            <a:chExt cx="3465328" cy="3198288"/>
          </a:xfrm>
        </p:grpSpPr>
        <p:pic>
          <p:nvPicPr>
            <p:cNvPr id="5122" name="Picture 2" descr="What Does an ISO Need to Know About OFAC Sanctions? | SBS ..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97" t="7877" r="24581" b="12528"/>
            <a:stretch/>
          </p:blipFill>
          <p:spPr bwMode="auto">
            <a:xfrm>
              <a:off x="5010561" y="3158108"/>
              <a:ext cx="1202006" cy="1554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Qué es ONU? » Su Definición y Significado [2020]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62" r="18719"/>
            <a:stretch/>
          </p:blipFill>
          <p:spPr bwMode="auto">
            <a:xfrm>
              <a:off x="3628775" y="1514000"/>
              <a:ext cx="1411453" cy="1554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9" name="Picture 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4" r="1061" b="1315"/>
            <a:stretch/>
          </p:blipFill>
          <p:spPr bwMode="auto">
            <a:xfrm>
              <a:off x="5261569" y="1531255"/>
              <a:ext cx="1832534" cy="1554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Imagen 15">
            <a:extLst>
              <a:ext uri="{FF2B5EF4-FFF2-40B4-BE49-F238E27FC236}">
                <a16:creationId xmlns:a16="http://schemas.microsoft.com/office/drawing/2014/main" id="{D0D17C98-C050-447B-B27B-1A6BF4FFDC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040" y="1525393"/>
            <a:ext cx="2779161" cy="30466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BF3B57E-B7FD-4286-8FB0-67AD720D94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9370" y="1219201"/>
            <a:ext cx="3810229" cy="4887007"/>
          </a:xfrm>
          <a:prstGeom prst="rect">
            <a:avLst/>
          </a:prstGeom>
        </p:spPr>
      </p:pic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F6F46E55-F546-41C5-8726-A2FE8C49670B}"/>
              </a:ext>
            </a:extLst>
          </p:cNvPr>
          <p:cNvSpPr/>
          <p:nvPr/>
        </p:nvSpPr>
        <p:spPr>
          <a:xfrm>
            <a:off x="7467600" y="2980990"/>
            <a:ext cx="63071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1" name="Picture 4" descr="Fotos de Lupa, +20.000 Fotos de stock gratuitas de gran calidad">
            <a:extLst>
              <a:ext uri="{FF2B5EF4-FFF2-40B4-BE49-F238E27FC236}">
                <a16:creationId xmlns:a16="http://schemas.microsoft.com/office/drawing/2014/main" id="{DA8F7A6A-DE46-4514-B733-E7E6CBBFF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830515"/>
            <a:ext cx="2405049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7103F5E8-0C81-4010-B27A-A02CEC5D3320}"/>
              </a:ext>
            </a:extLst>
          </p:cNvPr>
          <p:cNvGrpSpPr/>
          <p:nvPr/>
        </p:nvGrpSpPr>
        <p:grpSpPr>
          <a:xfrm>
            <a:off x="3487111" y="4802216"/>
            <a:ext cx="4295848" cy="1556930"/>
            <a:chOff x="3500401" y="4820409"/>
            <a:chExt cx="4295848" cy="1556930"/>
          </a:xfrm>
        </p:grpSpPr>
        <p:pic>
          <p:nvPicPr>
            <p:cNvPr id="5131" name="Picture 11" descr="Procuraduría - Alcaldía de Lejanías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74" r="30209"/>
            <a:stretch/>
          </p:blipFill>
          <p:spPr bwMode="auto">
            <a:xfrm>
              <a:off x="3500401" y="4820409"/>
              <a:ext cx="1106706" cy="1556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NOTICIAS: ¿Plagio? El nuevo logo de la Fiscalía es similar al de famosa  lotería colombiana">
              <a:extLst>
                <a:ext uri="{FF2B5EF4-FFF2-40B4-BE49-F238E27FC236}">
                  <a16:creationId xmlns:a16="http://schemas.microsoft.com/office/drawing/2014/main" id="{48C9B7B6-62C1-44D7-A4A0-6B0BC52B30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6841" y="4820409"/>
              <a:ext cx="1533660" cy="1554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5CF81601-386E-44C8-9277-7764B02E9A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3146" r="31347"/>
            <a:stretch/>
          </p:blipFill>
          <p:spPr>
            <a:xfrm>
              <a:off x="6160501" y="4824067"/>
              <a:ext cx="1635748" cy="15505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1496208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BF554A7-ED84-468E-90DB-9630FC17A7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716" y="6263454"/>
            <a:ext cx="501284" cy="594546"/>
          </a:xfrm>
          <a:prstGeom prst="rect">
            <a:avLst/>
          </a:prstGeom>
        </p:spPr>
      </p:pic>
      <p:cxnSp>
        <p:nvCxnSpPr>
          <p:cNvPr id="7" name="Straight Connector 16">
            <a:extLst>
              <a:ext uri="{FF2B5EF4-FFF2-40B4-BE49-F238E27FC236}">
                <a16:creationId xmlns:a16="http://schemas.microsoft.com/office/drawing/2014/main" id="{D9637FC4-007F-E74D-8421-5C99BCF2E445}"/>
              </a:ext>
            </a:extLst>
          </p:cNvPr>
          <p:cNvCxnSpPr>
            <a:cxnSpLocks/>
          </p:cNvCxnSpPr>
          <p:nvPr/>
        </p:nvCxnSpPr>
        <p:spPr>
          <a:xfrm>
            <a:off x="5248072" y="33447"/>
            <a:ext cx="1686128" cy="0"/>
          </a:xfrm>
          <a:prstGeom prst="line">
            <a:avLst/>
          </a:prstGeom>
          <a:ln w="76200"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itle 2">
            <a:extLst>
              <a:ext uri="{FF2B5EF4-FFF2-40B4-BE49-F238E27FC236}">
                <a16:creationId xmlns:a16="http://schemas.microsoft.com/office/drawing/2014/main" id="{5AB4F191-E7BE-4554-91A4-9B98BAA3F76D}"/>
              </a:ext>
            </a:extLst>
          </p:cNvPr>
          <p:cNvSpPr txBox="1">
            <a:spLocks/>
          </p:cNvSpPr>
          <p:nvPr/>
        </p:nvSpPr>
        <p:spPr>
          <a:xfrm>
            <a:off x="-83890" y="262833"/>
            <a:ext cx="11774606" cy="130966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>
                <a:solidFill>
                  <a:srgbClr val="002060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BUENAS PRÁCTICAS:  </a:t>
            </a:r>
            <a:r>
              <a:rPr lang="en-US" sz="3600" b="1" dirty="0">
                <a:solidFill>
                  <a:srgbClr val="F07F09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SEÑALES DE ALERTA 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3600" b="1" dirty="0">
                <a:solidFill>
                  <a:srgbClr val="F07F09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Y OPERACIONES INUSUALES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7FCB1991-9205-4485-90B3-E5737A59DC1B}"/>
              </a:ext>
            </a:extLst>
          </p:cNvPr>
          <p:cNvGrpSpPr/>
          <p:nvPr/>
        </p:nvGrpSpPr>
        <p:grpSpPr>
          <a:xfrm>
            <a:off x="6320783" y="2040444"/>
            <a:ext cx="5510500" cy="4976891"/>
            <a:chOff x="6320783" y="2040444"/>
            <a:chExt cx="5510500" cy="4976891"/>
          </a:xfrm>
        </p:grpSpPr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62361EB2-EC00-4231-9A2A-95DADB60B10A}"/>
                </a:ext>
              </a:extLst>
            </p:cNvPr>
            <p:cNvSpPr txBox="1"/>
            <p:nvPr/>
          </p:nvSpPr>
          <p:spPr>
            <a:xfrm>
              <a:off x="6320783" y="4724400"/>
              <a:ext cx="5447115" cy="2292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S" sz="2000" spc="-5" dirty="0"/>
                <a:t> Es aquella cuya cuantía o características no guardan  relación con </a:t>
              </a:r>
              <a:r>
                <a:rPr lang="es-ES" sz="2000" spc="5" dirty="0"/>
                <a:t>la </a:t>
              </a:r>
              <a:r>
                <a:rPr lang="es-ES" sz="2000" spc="-5" dirty="0"/>
                <a:t>actividad económica </a:t>
              </a:r>
              <a:r>
                <a:rPr lang="es-ES" sz="2000" spc="-10" dirty="0"/>
                <a:t>de </a:t>
              </a:r>
              <a:r>
                <a:rPr lang="es-ES" sz="2000" dirty="0"/>
                <a:t>la  </a:t>
              </a:r>
              <a:r>
                <a:rPr lang="es-ES" sz="2000" b="1" spc="-5" dirty="0"/>
                <a:t>CONTRAPARTE</a:t>
              </a:r>
              <a:r>
                <a:rPr lang="es-ES" sz="2000" spc="-5" dirty="0"/>
                <a:t>, o que </a:t>
              </a:r>
              <a:r>
                <a:rPr lang="es-ES" sz="2000" spc="-10" dirty="0"/>
                <a:t>por </a:t>
              </a:r>
              <a:r>
                <a:rPr lang="es-ES" sz="2000" spc="-5" dirty="0"/>
                <a:t>su número, </a:t>
              </a:r>
              <a:r>
                <a:rPr lang="es-ES" sz="2000" spc="-10" dirty="0"/>
                <a:t>por </a:t>
              </a:r>
              <a:r>
                <a:rPr lang="es-ES" sz="2000" dirty="0"/>
                <a:t>las  </a:t>
              </a:r>
              <a:r>
                <a:rPr lang="es-ES" sz="2000" spc="-5" dirty="0"/>
                <a:t>cantidades transadas o por </a:t>
              </a:r>
              <a:r>
                <a:rPr lang="es-ES" sz="2000" spc="-10" dirty="0"/>
                <a:t>sus  </a:t>
              </a:r>
              <a:r>
                <a:rPr lang="es-ES" sz="2000" spc="-5" dirty="0"/>
                <a:t>características particulares, se salen </a:t>
              </a:r>
              <a:r>
                <a:rPr lang="es-ES" sz="2000" spc="-10" dirty="0"/>
                <a:t>de </a:t>
              </a:r>
              <a:r>
                <a:rPr lang="es-ES" sz="2000" dirty="0"/>
                <a:t>los  </a:t>
              </a:r>
              <a:r>
                <a:rPr lang="es-ES" sz="2000" spc="-5" dirty="0"/>
                <a:t>parámetros </a:t>
              </a:r>
              <a:r>
                <a:rPr lang="es-ES" sz="2000" spc="-10" dirty="0"/>
                <a:t>de </a:t>
              </a:r>
              <a:r>
                <a:rPr lang="es-ES" sz="2000" spc="-5" dirty="0"/>
                <a:t>normalidad</a:t>
              </a:r>
              <a:r>
                <a:rPr lang="es-ES" sz="2000" spc="40" dirty="0"/>
                <a:t> </a:t>
              </a:r>
              <a:r>
                <a:rPr lang="es-ES" sz="2000" spc="-5" dirty="0"/>
                <a:t>establecidos.</a:t>
              </a:r>
              <a:endParaRPr lang="es-ES" sz="2000" dirty="0"/>
            </a:p>
            <a:p>
              <a:endParaRPr lang="es-CO" dirty="0"/>
            </a:p>
          </p:txBody>
        </p: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13FE10FE-AC97-4EEA-9E89-B31BACB13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84168" y="2040444"/>
              <a:ext cx="5447115" cy="2655773"/>
            </a:xfrm>
            <a:prstGeom prst="rect">
              <a:avLst/>
            </a:prstGeom>
          </p:spPr>
        </p:pic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F7A7F02C-C777-4F6D-A13C-7EB3A84FF551}"/>
              </a:ext>
            </a:extLst>
          </p:cNvPr>
          <p:cNvGrpSpPr/>
          <p:nvPr/>
        </p:nvGrpSpPr>
        <p:grpSpPr>
          <a:xfrm>
            <a:off x="155547" y="2133600"/>
            <a:ext cx="5715672" cy="3571124"/>
            <a:chOff x="155547" y="2133600"/>
            <a:chExt cx="5715672" cy="3571124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9B977294-6CF7-490C-8E51-11120E54D3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20760" r="53267" b="6514"/>
            <a:stretch/>
          </p:blipFill>
          <p:spPr>
            <a:xfrm>
              <a:off x="3200400" y="2133600"/>
              <a:ext cx="2670819" cy="3571124"/>
            </a:xfrm>
            <a:prstGeom prst="rect">
              <a:avLst/>
            </a:prstGeom>
          </p:spPr>
        </p:pic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D44CD57E-90EA-46E6-A1CA-B2B96683B0CB}"/>
                </a:ext>
              </a:extLst>
            </p:cNvPr>
            <p:cNvSpPr/>
            <p:nvPr/>
          </p:nvSpPr>
          <p:spPr>
            <a:xfrm>
              <a:off x="155547" y="2534625"/>
              <a:ext cx="2931876" cy="3170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235"/>
                </a:spcBef>
                <a:spcAft>
                  <a:spcPts val="0"/>
                </a:spcAft>
              </a:pPr>
              <a:r>
                <a:rPr lang="es-ES" sz="2000" dirty="0">
                  <a:latin typeface="Carlito"/>
                  <a:ea typeface="Carlito"/>
                  <a:cs typeface="Carlito"/>
                </a:rPr>
                <a:t>Son los hechos, situaciones, eventos, cuantías, indicadores financieros y demás información, a partir de los cuales se puede inferir la posible existencia de un hecho o situación relacionado con LA/FT/FPDAM</a:t>
              </a:r>
              <a:endParaRPr lang="es-CO" sz="2000" dirty="0">
                <a:effectLst/>
                <a:latin typeface="Carlito"/>
                <a:ea typeface="Carlito"/>
                <a:cs typeface="Carlito"/>
              </a:endParaRPr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BB57EDA8-1FCD-46C3-8DC9-A54802F63211}"/>
                </a:ext>
              </a:extLst>
            </p:cNvPr>
            <p:cNvSpPr txBox="1"/>
            <p:nvPr/>
          </p:nvSpPr>
          <p:spPr>
            <a:xfrm>
              <a:off x="172112" y="2133600"/>
              <a:ext cx="2743200" cy="45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b="1" dirty="0"/>
                <a:t>SEÑAL DE ALERTA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534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5FF11517-9145-4442-A05E-CD644BECB2D4}"/>
              </a:ext>
            </a:extLst>
          </p:cNvPr>
          <p:cNvSpPr/>
          <p:nvPr/>
        </p:nvSpPr>
        <p:spPr>
          <a:xfrm>
            <a:off x="165564" y="172316"/>
            <a:ext cx="11860871" cy="6513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E131E52F-B244-4475-8E6F-E6F7ABBED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405" y="544288"/>
            <a:ext cx="10515600" cy="628213"/>
          </a:xfrm>
        </p:spPr>
        <p:txBody>
          <a:bodyPr>
            <a:normAutofit fontScale="90000"/>
          </a:bodyPr>
          <a:lstStyle/>
          <a:p>
            <a:r>
              <a:rPr lang="es-CO" b="1" dirty="0">
                <a:solidFill>
                  <a:srgbClr val="002649"/>
                </a:solidFill>
                <a:latin typeface="Myriad Pro" panose="020B0503030403020204" pitchFamily="34" charset="0"/>
              </a:rPr>
              <a:t>Bienvenidos a la Capacitación </a:t>
            </a:r>
            <a:br>
              <a:rPr lang="es-CO" b="1" dirty="0">
                <a:solidFill>
                  <a:srgbClr val="002649"/>
                </a:solidFill>
                <a:latin typeface="Myriad Pro" panose="020B0503030403020204" pitchFamily="34" charset="0"/>
              </a:rPr>
            </a:br>
            <a:r>
              <a:rPr lang="es-CO" b="1" dirty="0">
                <a:solidFill>
                  <a:srgbClr val="002649"/>
                </a:solidFill>
                <a:latin typeface="Myriad Pro" panose="020B0503030403020204" pitchFamily="34" charset="0"/>
              </a:rPr>
              <a:t>SARLAFT 2022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DAB8E9-F7C5-4246-A547-4DD4233E4E39}"/>
              </a:ext>
            </a:extLst>
          </p:cNvPr>
          <p:cNvCxnSpPr>
            <a:cxnSpLocks/>
          </p:cNvCxnSpPr>
          <p:nvPr/>
        </p:nvCxnSpPr>
        <p:spPr>
          <a:xfrm>
            <a:off x="6324600" y="2857623"/>
            <a:ext cx="0" cy="1897380"/>
          </a:xfrm>
          <a:prstGeom prst="line">
            <a:avLst/>
          </a:prstGeom>
          <a:ln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id="{0E452005-40AB-4C58-8D11-5CFEF39BC3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86" y="-656"/>
            <a:ext cx="833437" cy="988495"/>
          </a:xfrm>
          <a:prstGeom prst="rect">
            <a:avLst/>
          </a:prstGeom>
        </p:spPr>
      </p:pic>
      <p:pic>
        <p:nvPicPr>
          <p:cNvPr id="9" name="Marcador de posición de imagen 6">
            <a:extLst>
              <a:ext uri="{FF2B5EF4-FFF2-40B4-BE49-F238E27FC236}">
                <a16:creationId xmlns:a16="http://schemas.microsoft.com/office/drawing/2014/main" id="{796F1665-0443-4D70-ACCE-810B08ED4FF4}"/>
              </a:ext>
            </a:extLst>
          </p:cNvPr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" b="708"/>
          <a:stretch>
            <a:fillRect/>
          </a:stretch>
        </p:blipFill>
        <p:spPr>
          <a:xfrm flipH="1">
            <a:off x="6860522" y="1973278"/>
            <a:ext cx="4457871" cy="3970322"/>
          </a:xfrm>
          <a:prstGeom prst="rect">
            <a:avLst/>
          </a:prstGeom>
        </p:spPr>
      </p:pic>
      <p:sp>
        <p:nvSpPr>
          <p:cNvPr id="16" name="Rectangle 14">
            <a:extLst>
              <a:ext uri="{FF2B5EF4-FFF2-40B4-BE49-F238E27FC236}">
                <a16:creationId xmlns:a16="http://schemas.microsoft.com/office/drawing/2014/main" id="{4C264F25-13CF-40BE-AD52-F77707352D95}"/>
              </a:ext>
            </a:extLst>
          </p:cNvPr>
          <p:cNvSpPr/>
          <p:nvPr/>
        </p:nvSpPr>
        <p:spPr>
          <a:xfrm>
            <a:off x="1137905" y="2527280"/>
            <a:ext cx="4750278" cy="313932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endParaRPr lang="es-CO" sz="1800" dirty="0">
              <a:solidFill>
                <a:schemeClr val="tx1">
                  <a:lumMod val="85000"/>
                  <a:lumOff val="15000"/>
                </a:schemeClr>
              </a:solidFill>
              <a:latin typeface="Myriad Pro" panose="020B0503030403020204" pitchFamily="34" charset="0"/>
              <a:ea typeface="Open Sans Light" pitchFamily="34" charset="0"/>
              <a:cs typeface="Open Sans Light" pitchFamily="34" charset="0"/>
            </a:endParaRPr>
          </a:p>
          <a:p>
            <a:pPr marL="342900" indent="-342900" algn="just">
              <a:buFont typeface="Wingdings" pitchFamily="2" charset="2"/>
              <a:buChar char="ü"/>
            </a:pPr>
            <a:r>
              <a:rPr lang="es-CO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  <a:ea typeface="Open Sans Light" pitchFamily="34" charset="0"/>
                <a:cs typeface="Open Sans Light" pitchFamily="34" charset="0"/>
              </a:rPr>
              <a:t>Tener un entendimiento general del Sistema de Administración del Riesgo de Lavado de Activo, Financiación del terrorismo y el Financiamiento de la Proliferación de Armas de Destrucción Masiva LA/FT/FPADM SARLAFT.</a:t>
            </a:r>
          </a:p>
          <a:p>
            <a:pPr marL="342900" indent="-342900" algn="just">
              <a:buFont typeface="Wingdings" pitchFamily="2" charset="2"/>
              <a:buChar char="ü"/>
            </a:pPr>
            <a:endParaRPr lang="es-CO" sz="1800" dirty="0">
              <a:solidFill>
                <a:schemeClr val="tx1">
                  <a:lumMod val="85000"/>
                  <a:lumOff val="15000"/>
                </a:schemeClr>
              </a:solidFill>
              <a:latin typeface="Myriad Pro" panose="020B0503030403020204" pitchFamily="34" charset="0"/>
              <a:ea typeface="Open Sans Light" pitchFamily="34" charset="0"/>
              <a:cs typeface="Open Sans Light" pitchFamily="34" charset="0"/>
            </a:endParaRPr>
          </a:p>
          <a:p>
            <a:pPr marL="342900" indent="-342900" algn="just">
              <a:buFont typeface="Wingdings" pitchFamily="2" charset="2"/>
              <a:buChar char="ü"/>
            </a:pPr>
            <a:r>
              <a:rPr lang="es-CO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  <a:ea typeface="Open Sans Light" pitchFamily="34" charset="0"/>
                <a:cs typeface="Open Sans Light" pitchFamily="34" charset="0"/>
              </a:rPr>
              <a:t>Conocer la responsabilidad como COLABORADOR.</a:t>
            </a:r>
          </a:p>
          <a:p>
            <a:pPr algn="just"/>
            <a:endParaRPr lang="es-CO" sz="1800" dirty="0">
              <a:solidFill>
                <a:schemeClr val="tx1">
                  <a:lumMod val="85000"/>
                  <a:lumOff val="15000"/>
                </a:schemeClr>
              </a:solidFill>
              <a:latin typeface="Myriad Pro" panose="020B0503030403020204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DF42798-16DC-453E-A354-68CE2141DAF4}"/>
              </a:ext>
            </a:extLst>
          </p:cNvPr>
          <p:cNvSpPr txBox="1"/>
          <p:nvPr/>
        </p:nvSpPr>
        <p:spPr>
          <a:xfrm>
            <a:off x="1477827" y="1945569"/>
            <a:ext cx="402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/>
              <a:t>Objetivo de la sesión </a:t>
            </a:r>
          </a:p>
        </p:txBody>
      </p:sp>
    </p:spTree>
    <p:extLst>
      <p:ext uri="{BB962C8B-B14F-4D97-AF65-F5344CB8AC3E}">
        <p14:creationId xmlns:p14="http://schemas.microsoft.com/office/powerpoint/2010/main" val="185068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BF554A7-ED84-468E-90DB-9630FC17A7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716" y="6263454"/>
            <a:ext cx="501284" cy="594546"/>
          </a:xfrm>
          <a:prstGeom prst="rect">
            <a:avLst/>
          </a:prstGeom>
        </p:spPr>
      </p:pic>
      <p:cxnSp>
        <p:nvCxnSpPr>
          <p:cNvPr id="7" name="Straight Connector 16">
            <a:extLst>
              <a:ext uri="{FF2B5EF4-FFF2-40B4-BE49-F238E27FC236}">
                <a16:creationId xmlns:a16="http://schemas.microsoft.com/office/drawing/2014/main" id="{D9637FC4-007F-E74D-8421-5C99BCF2E445}"/>
              </a:ext>
            </a:extLst>
          </p:cNvPr>
          <p:cNvCxnSpPr>
            <a:cxnSpLocks/>
          </p:cNvCxnSpPr>
          <p:nvPr/>
        </p:nvCxnSpPr>
        <p:spPr>
          <a:xfrm>
            <a:off x="5248072" y="33447"/>
            <a:ext cx="1686128" cy="0"/>
          </a:xfrm>
          <a:prstGeom prst="line">
            <a:avLst/>
          </a:prstGeom>
          <a:ln w="76200"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Title 2">
            <a:extLst>
              <a:ext uri="{FF2B5EF4-FFF2-40B4-BE49-F238E27FC236}">
                <a16:creationId xmlns:a16="http://schemas.microsoft.com/office/drawing/2014/main" id="{55FDA0D0-156A-4543-A373-A512DD0A086C}"/>
              </a:ext>
            </a:extLst>
          </p:cNvPr>
          <p:cNvSpPr txBox="1">
            <a:spLocks/>
          </p:cNvSpPr>
          <p:nvPr/>
        </p:nvSpPr>
        <p:spPr>
          <a:xfrm>
            <a:off x="166752" y="340338"/>
            <a:ext cx="11774606" cy="130966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>
                <a:solidFill>
                  <a:srgbClr val="002060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BUENAS PRÁCTICAS:  </a:t>
            </a:r>
            <a:r>
              <a:rPr lang="en-US" sz="3600" b="1" dirty="0">
                <a:solidFill>
                  <a:srgbClr val="F07F09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SEÑALES DE ALERTA </a:t>
            </a:r>
          </a:p>
          <a:p>
            <a:pPr lvl="0" algn="ctr">
              <a:spcBef>
                <a:spcPct val="0"/>
              </a:spcBef>
              <a:defRPr/>
            </a:pPr>
            <a:endParaRPr lang="en-US" sz="3600" b="1" dirty="0">
              <a:solidFill>
                <a:srgbClr val="F07F09"/>
              </a:solidFill>
              <a:latin typeface="Myriad Pro" panose="020B0503030403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A36B36D-162F-409B-ABFC-66C664CCA2D7}"/>
              </a:ext>
            </a:extLst>
          </p:cNvPr>
          <p:cNvSpPr txBox="1"/>
          <p:nvPr/>
        </p:nvSpPr>
        <p:spPr>
          <a:xfrm>
            <a:off x="250642" y="1219200"/>
            <a:ext cx="11362764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200" dirty="0"/>
              <a:t>Datos de la contraparte que son insuficientes, falsos o sospechosos.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2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2200" dirty="0"/>
              <a:t>Renuncia de la contraparte a proporcionar cualquier dato solicitado para la identificación apropiada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2200" dirty="0"/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CO" dirty="0"/>
              <a:t>Contrapartes que manifiestan no tener cuentas en el sistema bancario y/o no tienen historial allí.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s-ES" sz="2200" dirty="0"/>
          </a:p>
          <a:p>
            <a:pPr marL="227329" marR="6985" indent="-215265" algn="just">
              <a:lnSpc>
                <a:spcPct val="100000"/>
              </a:lnSpc>
              <a:buFont typeface="Arial"/>
              <a:buChar char="•"/>
              <a:tabLst>
                <a:tab pos="227965" algn="l"/>
              </a:tabLst>
            </a:pPr>
            <a:r>
              <a:rPr lang="es-CO" sz="2400" dirty="0"/>
              <a:t>Pagos continuos </a:t>
            </a:r>
            <a:r>
              <a:rPr lang="es-CO" sz="2400" spc="-5" dirty="0"/>
              <a:t>en </a:t>
            </a:r>
            <a:r>
              <a:rPr lang="es-CO" sz="2400" dirty="0"/>
              <a:t>efectivo </a:t>
            </a:r>
            <a:r>
              <a:rPr lang="es-CO" sz="2400" spc="-5" dirty="0"/>
              <a:t>desde diferentes </a:t>
            </a:r>
            <a:r>
              <a:rPr lang="es-CO" sz="2400" dirty="0"/>
              <a:t>ciudades </a:t>
            </a:r>
            <a:r>
              <a:rPr lang="es-CO" sz="2400" spc="-5" dirty="0"/>
              <a:t>del </a:t>
            </a:r>
            <a:r>
              <a:rPr lang="es-CO" sz="2400" dirty="0"/>
              <a:t>país, </a:t>
            </a:r>
            <a:r>
              <a:rPr lang="es-CO" sz="2400" spc="-5" dirty="0"/>
              <a:t>en </a:t>
            </a:r>
            <a:r>
              <a:rPr lang="es-CO" sz="2400" dirty="0"/>
              <a:t>fechas  diferentes a la </a:t>
            </a:r>
            <a:r>
              <a:rPr lang="es-CO" sz="2400" spc="-5" dirty="0"/>
              <a:t>fecha </a:t>
            </a:r>
            <a:r>
              <a:rPr lang="es-CO" sz="2400" dirty="0"/>
              <a:t>de pago definida </a:t>
            </a:r>
            <a:r>
              <a:rPr lang="es-CO" sz="2400" spc="-5" dirty="0"/>
              <a:t>por </a:t>
            </a:r>
            <a:r>
              <a:rPr lang="es-CO" sz="2400" dirty="0"/>
              <a:t>la entidad, </a:t>
            </a:r>
            <a:r>
              <a:rPr lang="es-CO" sz="2400" spc="5" dirty="0"/>
              <a:t>sin </a:t>
            </a:r>
            <a:r>
              <a:rPr lang="es-CO" sz="2400" dirty="0"/>
              <a:t>justificación</a:t>
            </a:r>
            <a:r>
              <a:rPr lang="es-CO" sz="2400" spc="-120" dirty="0"/>
              <a:t> </a:t>
            </a:r>
            <a:r>
              <a:rPr lang="es-CO" sz="2400" spc="-5" dirty="0"/>
              <a:t>aparente.</a:t>
            </a:r>
            <a:endParaRPr lang="es-CO" sz="2400" dirty="0"/>
          </a:p>
          <a:p>
            <a:pPr algn="just"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lang="es-CO" sz="2400" dirty="0"/>
          </a:p>
          <a:p>
            <a:pPr marL="227329" indent="-215265" algn="just">
              <a:lnSpc>
                <a:spcPct val="100000"/>
              </a:lnSpc>
              <a:buFont typeface="Arial"/>
              <a:buChar char="•"/>
              <a:tabLst>
                <a:tab pos="227329" algn="l"/>
                <a:tab pos="227965" algn="l"/>
              </a:tabLst>
            </a:pPr>
            <a:r>
              <a:rPr lang="es-CO" sz="2400" b="1" dirty="0"/>
              <a:t>La información que </a:t>
            </a:r>
            <a:r>
              <a:rPr lang="es-CO" sz="2400" b="1" spc="5" dirty="0"/>
              <a:t>no </a:t>
            </a:r>
            <a:r>
              <a:rPr lang="es-CO" sz="2400" b="1" dirty="0"/>
              <a:t>sea </a:t>
            </a:r>
            <a:r>
              <a:rPr lang="es-CO" sz="2400" b="1" spc="-5" dirty="0"/>
              <a:t>actualizada </a:t>
            </a:r>
            <a:r>
              <a:rPr lang="es-CO" sz="2400" b="1" spc="5" dirty="0"/>
              <a:t>o una </a:t>
            </a:r>
            <a:r>
              <a:rPr lang="es-CO" sz="2400" b="1" dirty="0"/>
              <a:t>vez </a:t>
            </a:r>
            <a:r>
              <a:rPr lang="es-CO" sz="2400" b="1" spc="-5" dirty="0"/>
              <a:t>actualizada </a:t>
            </a:r>
            <a:r>
              <a:rPr lang="es-CO" sz="2400" b="1" spc="5" dirty="0"/>
              <a:t>no </a:t>
            </a:r>
            <a:r>
              <a:rPr lang="es-CO" sz="2400" b="1" dirty="0"/>
              <a:t>pueda</a:t>
            </a:r>
            <a:r>
              <a:rPr lang="es-CO" sz="2400" b="1" spc="-225" dirty="0"/>
              <a:t> </a:t>
            </a:r>
            <a:r>
              <a:rPr lang="es-CO" sz="2400" b="1" spc="-5" dirty="0"/>
              <a:t>confirmarse.</a:t>
            </a:r>
            <a:endParaRPr lang="es-CO" sz="2400" dirty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774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>
            <a:extLst>
              <a:ext uri="{FF2B5EF4-FFF2-40B4-BE49-F238E27FC236}">
                <a16:creationId xmlns:a16="http://schemas.microsoft.com/office/drawing/2014/main" id="{1891C3D0-318F-41D0-BC84-4DDFC3FA8ECA}"/>
              </a:ext>
            </a:extLst>
          </p:cNvPr>
          <p:cNvSpPr/>
          <p:nvPr/>
        </p:nvSpPr>
        <p:spPr>
          <a:xfrm>
            <a:off x="0" y="1358279"/>
            <a:ext cx="12191999" cy="5042521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BF554A7-ED84-468E-90DB-9630FC17A7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716" y="6263454"/>
            <a:ext cx="501284" cy="594546"/>
          </a:xfrm>
          <a:prstGeom prst="rect">
            <a:avLst/>
          </a:prstGeom>
        </p:spPr>
      </p:pic>
      <p:cxnSp>
        <p:nvCxnSpPr>
          <p:cNvPr id="7" name="Straight Connector 16">
            <a:extLst>
              <a:ext uri="{FF2B5EF4-FFF2-40B4-BE49-F238E27FC236}">
                <a16:creationId xmlns:a16="http://schemas.microsoft.com/office/drawing/2014/main" id="{D9637FC4-007F-E74D-8421-5C99BCF2E445}"/>
              </a:ext>
            </a:extLst>
          </p:cNvPr>
          <p:cNvCxnSpPr>
            <a:cxnSpLocks/>
          </p:cNvCxnSpPr>
          <p:nvPr/>
        </p:nvCxnSpPr>
        <p:spPr>
          <a:xfrm>
            <a:off x="5248072" y="33447"/>
            <a:ext cx="1686128" cy="0"/>
          </a:xfrm>
          <a:prstGeom prst="line">
            <a:avLst/>
          </a:prstGeom>
          <a:ln w="76200"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Title 2">
            <a:extLst>
              <a:ext uri="{FF2B5EF4-FFF2-40B4-BE49-F238E27FC236}">
                <a16:creationId xmlns:a16="http://schemas.microsoft.com/office/drawing/2014/main" id="{F0D85B4D-9CAB-1B4B-8911-A8254CE5B3F4}"/>
              </a:ext>
            </a:extLst>
          </p:cNvPr>
          <p:cNvSpPr txBox="1">
            <a:spLocks/>
          </p:cNvSpPr>
          <p:nvPr/>
        </p:nvSpPr>
        <p:spPr>
          <a:xfrm>
            <a:off x="2995619" y="247195"/>
            <a:ext cx="6191034" cy="78046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b="1" dirty="0">
                <a:solidFill>
                  <a:srgbClr val="92D050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MANUAL SARLAFT</a:t>
            </a:r>
            <a:endParaRPr lang="en-US" sz="4400" b="1" dirty="0">
              <a:solidFill>
                <a:srgbClr val="92D050"/>
              </a:solidFill>
              <a:latin typeface="Myriad Pro" panose="020B0503030403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18" name="Picture 8" descr="iMac-Mask.png">
            <a:extLst>
              <a:ext uri="{FF2B5EF4-FFF2-40B4-BE49-F238E27FC236}">
                <a16:creationId xmlns:a16="http://schemas.microsoft.com/office/drawing/2014/main" id="{D170FF8C-7F82-4531-A8C6-148A287295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593" y="1343116"/>
            <a:ext cx="6502878" cy="5962522"/>
          </a:xfrm>
          <a:prstGeom prst="rect">
            <a:avLst/>
          </a:prstGeom>
        </p:spPr>
      </p:pic>
      <p:pic>
        <p:nvPicPr>
          <p:cNvPr id="19" name="Picture 2" descr="Estatutos ICDT | ICDT">
            <a:extLst>
              <a:ext uri="{FF2B5EF4-FFF2-40B4-BE49-F238E27FC236}">
                <a16:creationId xmlns:a16="http://schemas.microsoft.com/office/drawing/2014/main" id="{B873A03A-5C30-4109-84E7-4AA8C558F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456" y="1803789"/>
            <a:ext cx="4676772" cy="319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664971B8-DC3E-4EAD-B53F-3950C80C11DA}"/>
              </a:ext>
            </a:extLst>
          </p:cNvPr>
          <p:cNvSpPr/>
          <p:nvPr/>
        </p:nvSpPr>
        <p:spPr>
          <a:xfrm rot="20796309">
            <a:off x="7932789" y="2787013"/>
            <a:ext cx="2269490" cy="675712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dirty="0"/>
              <a:t>Manual </a:t>
            </a:r>
            <a:r>
              <a:rPr lang="es-ES" sz="1600" b="1" dirty="0"/>
              <a:t>SARLAFT</a:t>
            </a:r>
            <a:endParaRPr lang="es-CO" sz="1600" b="1" dirty="0"/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78399B85-80BB-4383-B44E-4E1686817BCC}"/>
              </a:ext>
            </a:extLst>
          </p:cNvPr>
          <p:cNvSpPr/>
          <p:nvPr/>
        </p:nvSpPr>
        <p:spPr>
          <a:xfrm rot="20750034">
            <a:off x="8168456" y="3635591"/>
            <a:ext cx="2366929" cy="454800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HOSPITAL SAN RAFAEL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41648BAD-C4F5-46A3-B94F-AC5E4354D9C3}"/>
              </a:ext>
            </a:extLst>
          </p:cNvPr>
          <p:cNvSpPr/>
          <p:nvPr/>
        </p:nvSpPr>
        <p:spPr>
          <a:xfrm>
            <a:off x="282967" y="1684362"/>
            <a:ext cx="5289940" cy="36009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just">
              <a:buClr>
                <a:srgbClr val="FF6C00"/>
              </a:buClr>
              <a:buFont typeface="Arial" panose="020B0604020202020204" pitchFamily="34" charset="0"/>
              <a:buChar char="•"/>
            </a:pPr>
            <a:r>
              <a:rPr lang="es-CO" sz="2000" dirty="0">
                <a:latin typeface="Myriad Pro" panose="020B0503030403020204"/>
              </a:rPr>
              <a:t>Este documento contiene todas las políticas de </a:t>
            </a:r>
            <a:r>
              <a:rPr lang="es-CO" sz="2000" b="1" dirty="0">
                <a:solidFill>
                  <a:srgbClr val="002060"/>
                </a:solidFill>
                <a:latin typeface="Myriad Pro" panose="020B0503030403020204"/>
              </a:rPr>
              <a:t>HOSPITAL SAN RAFAEL </a:t>
            </a:r>
            <a:r>
              <a:rPr lang="es-CO" sz="2000" dirty="0">
                <a:latin typeface="Myriad Pro" panose="020B0503030403020204"/>
              </a:rPr>
              <a:t>para la prevención del riesgo de LA/FT/FPADM</a:t>
            </a:r>
          </a:p>
          <a:p>
            <a:pPr marL="285750" indent="-285750" algn="just">
              <a:buClr>
                <a:srgbClr val="FF6C00"/>
              </a:buClr>
              <a:buFont typeface="Arial" panose="020B0604020202020204" pitchFamily="34" charset="0"/>
              <a:buChar char="•"/>
            </a:pPr>
            <a:endParaRPr lang="es-CO" sz="2000" dirty="0">
              <a:latin typeface="Myriad Pro" panose="020B0503030403020204"/>
            </a:endParaRPr>
          </a:p>
          <a:p>
            <a:pPr marL="285750" indent="-285750" algn="just">
              <a:buClr>
                <a:srgbClr val="FF6C00"/>
              </a:buClr>
              <a:buFont typeface="Arial" panose="020B0604020202020204" pitchFamily="34" charset="0"/>
              <a:buChar char="•"/>
            </a:pPr>
            <a:r>
              <a:rPr lang="es-CO" sz="2000" dirty="0">
                <a:latin typeface="Myriad Pro" panose="020B0503030403020204"/>
              </a:rPr>
              <a:t>Las políticas son aprobadas por </a:t>
            </a:r>
            <a:r>
              <a:rPr lang="es-CO" sz="2400" b="1" dirty="0">
                <a:solidFill>
                  <a:srgbClr val="002060"/>
                </a:solidFill>
                <a:latin typeface="Myriad Pro" panose="020B0503030403020204"/>
              </a:rPr>
              <a:t>la Junta Directiva</a:t>
            </a:r>
            <a:r>
              <a:rPr lang="es-CO" sz="2400" dirty="0">
                <a:latin typeface="Myriad Pro" panose="020B0503030403020204"/>
              </a:rPr>
              <a:t> </a:t>
            </a:r>
            <a:r>
              <a:rPr lang="es-CO" sz="2000" dirty="0">
                <a:latin typeface="Myriad Pro" panose="020B0503030403020204"/>
              </a:rPr>
              <a:t>por lo tanto, son de obligatorio cumplimiento</a:t>
            </a:r>
          </a:p>
          <a:p>
            <a:pPr marL="285750" indent="-285750" algn="just">
              <a:buClr>
                <a:srgbClr val="FF6C00"/>
              </a:buClr>
              <a:buFont typeface="Arial" panose="020B0604020202020204" pitchFamily="34" charset="0"/>
              <a:buChar char="•"/>
            </a:pPr>
            <a:endParaRPr lang="es-CO" sz="2000" dirty="0">
              <a:latin typeface="Myriad Pro" panose="020B0503030403020204"/>
            </a:endParaRPr>
          </a:p>
          <a:p>
            <a:pPr marL="285750" indent="-285750" algn="just">
              <a:buClr>
                <a:srgbClr val="FF6C00"/>
              </a:buClr>
              <a:buFont typeface="Arial" panose="020B0604020202020204" pitchFamily="34" charset="0"/>
              <a:buChar char="•"/>
            </a:pPr>
            <a:r>
              <a:rPr lang="es-CO" sz="2000" dirty="0">
                <a:latin typeface="Myriad Pro" panose="020B0503030403020204"/>
              </a:rPr>
              <a:t>Se encontrará disponible para conocimiento y consulta de todos los empleados y partes interesadas.</a:t>
            </a:r>
            <a:endParaRPr lang="es-CO" sz="2000" b="1" dirty="0">
              <a:solidFill>
                <a:srgbClr val="FF0000"/>
              </a:solidFill>
              <a:latin typeface="Myriad Pro" panose="020B0503030403020204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F51D3FF-D2CC-B9EB-42FD-B3738807E3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754" y="102549"/>
            <a:ext cx="2274446" cy="78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4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2B1147-EDB9-7946-AA44-2BA4D93EB097}"/>
              </a:ext>
            </a:extLst>
          </p:cNvPr>
          <p:cNvSpPr txBox="1">
            <a:spLocks/>
          </p:cNvSpPr>
          <p:nvPr/>
        </p:nvSpPr>
        <p:spPr>
          <a:xfrm>
            <a:off x="900784" y="326352"/>
            <a:ext cx="10515600" cy="884555"/>
          </a:xfrm>
          <a:prstGeom prst="rect">
            <a:avLst/>
          </a:prstGeom>
        </p:spPr>
        <p:txBody>
          <a:bodyPr anchor="ctr"/>
          <a:lstStyle>
            <a:lvl1pPr algn="ctr" defTabSz="879293" rtl="0" eaLnBrk="1" latinLnBrk="0" hangingPunct="1">
              <a:spcBef>
                <a:spcPct val="0"/>
              </a:spcBef>
              <a:buNone/>
              <a:defRPr sz="42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sz="3600" b="1" dirty="0">
                <a:solidFill>
                  <a:srgbClr val="002649"/>
                </a:solidFill>
                <a:latin typeface="Myriad Pro" panose="020B0503030403020204" pitchFamily="34" charset="0"/>
              </a:rPr>
              <a:t>RESPONSABILIDADES DE LOS COLABORADORES  SARLAFT</a:t>
            </a:r>
            <a:endParaRPr lang="en-US" sz="3600" b="1" dirty="0">
              <a:solidFill>
                <a:srgbClr val="002649"/>
              </a:solidFill>
              <a:latin typeface="Myriad Pro" panose="020B0503030403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BF554A7-ED84-468E-90DB-9630FC17A7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716" y="6263454"/>
            <a:ext cx="501284" cy="594546"/>
          </a:xfrm>
          <a:prstGeom prst="rect">
            <a:avLst/>
          </a:prstGeom>
        </p:spPr>
      </p:pic>
      <p:cxnSp>
        <p:nvCxnSpPr>
          <p:cNvPr id="24" name="Straight Connector 16">
            <a:extLst>
              <a:ext uri="{FF2B5EF4-FFF2-40B4-BE49-F238E27FC236}">
                <a16:creationId xmlns:a16="http://schemas.microsoft.com/office/drawing/2014/main" id="{D9637FC4-007F-E74D-8421-5C99BCF2E445}"/>
              </a:ext>
            </a:extLst>
          </p:cNvPr>
          <p:cNvCxnSpPr>
            <a:cxnSpLocks/>
          </p:cNvCxnSpPr>
          <p:nvPr/>
        </p:nvCxnSpPr>
        <p:spPr>
          <a:xfrm>
            <a:off x="5248072" y="33447"/>
            <a:ext cx="1686128" cy="0"/>
          </a:xfrm>
          <a:prstGeom prst="line">
            <a:avLst/>
          </a:prstGeom>
          <a:ln w="76200"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098" name="Picture 2" descr="Inglés y francés, los idiomas que amplían las posibilidades laborales para  los nuevos ejecutivos - Noticias Santander">
            <a:extLst>
              <a:ext uri="{FF2B5EF4-FFF2-40B4-BE49-F238E27FC236}">
                <a16:creationId xmlns:a16="http://schemas.microsoft.com/office/drawing/2014/main" id="{633F6025-6495-4382-A0BB-F9CA0086E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00" y="1828799"/>
            <a:ext cx="3608347" cy="442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ector recto 13">
            <a:extLst>
              <a:ext uri="{FF2B5EF4-FFF2-40B4-BE49-F238E27FC236}">
                <a16:creationId xmlns:a16="http://schemas.microsoft.com/office/drawing/2014/main" id="{4B4DCEB9-59C7-4247-A08A-162AA63A1231}"/>
              </a:ext>
            </a:extLst>
          </p:cNvPr>
          <p:cNvSpPr/>
          <p:nvPr/>
        </p:nvSpPr>
        <p:spPr>
          <a:xfrm>
            <a:off x="4986249" y="2514600"/>
            <a:ext cx="6502400" cy="0"/>
          </a:xfrm>
          <a:prstGeom prst="line">
            <a:avLst/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id="{C290777A-4B4C-410C-930E-F753D8548F06}"/>
              </a:ext>
            </a:extLst>
          </p:cNvPr>
          <p:cNvSpPr/>
          <p:nvPr/>
        </p:nvSpPr>
        <p:spPr>
          <a:xfrm>
            <a:off x="4893190" y="3740926"/>
            <a:ext cx="6572919" cy="853281"/>
          </a:xfrm>
          <a:custGeom>
            <a:avLst/>
            <a:gdLst>
              <a:gd name="connsiteX0" fmla="*/ 0 w 6380480"/>
              <a:gd name="connsiteY0" fmla="*/ 0 h 853281"/>
              <a:gd name="connsiteX1" fmla="*/ 6380480 w 6380480"/>
              <a:gd name="connsiteY1" fmla="*/ 0 h 853281"/>
              <a:gd name="connsiteX2" fmla="*/ 6380480 w 6380480"/>
              <a:gd name="connsiteY2" fmla="*/ 853281 h 853281"/>
              <a:gd name="connsiteX3" fmla="*/ 0 w 6380480"/>
              <a:gd name="connsiteY3" fmla="*/ 853281 h 853281"/>
              <a:gd name="connsiteX4" fmla="*/ 0 w 6380480"/>
              <a:gd name="connsiteY4" fmla="*/ 0 h 853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0480" h="853281">
                <a:moveTo>
                  <a:pt x="0" y="0"/>
                </a:moveTo>
                <a:lnTo>
                  <a:pt x="6380480" y="0"/>
                </a:lnTo>
                <a:lnTo>
                  <a:pt x="6380480" y="853281"/>
                </a:lnTo>
                <a:lnTo>
                  <a:pt x="0" y="85328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600" kern="1200" dirty="0">
                <a:latin typeface="Myriad Pro" panose="020B0503030403020204"/>
              </a:rPr>
              <a:t>Reportar de inmediato las señales de alerta, operaciones inusuales, intentadas y sospechosas al Oficial de Cumplimiento.</a:t>
            </a:r>
            <a:endParaRPr lang="es-CO" sz="1600" kern="1200" dirty="0">
              <a:latin typeface="Myriad Pro" panose="020B0503030403020204"/>
            </a:endParaRPr>
          </a:p>
        </p:txBody>
      </p:sp>
      <p:sp>
        <p:nvSpPr>
          <p:cNvPr id="19" name="Conector recto 18">
            <a:extLst>
              <a:ext uri="{FF2B5EF4-FFF2-40B4-BE49-F238E27FC236}">
                <a16:creationId xmlns:a16="http://schemas.microsoft.com/office/drawing/2014/main" id="{DA8430BC-969F-4A87-9CFE-C3AF319021A3}"/>
              </a:ext>
            </a:extLst>
          </p:cNvPr>
          <p:cNvSpPr/>
          <p:nvPr/>
        </p:nvSpPr>
        <p:spPr>
          <a:xfrm>
            <a:off x="4963709" y="3620691"/>
            <a:ext cx="6502400" cy="0"/>
          </a:xfrm>
          <a:prstGeom prst="line">
            <a:avLst/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Conector recto 22">
            <a:extLst>
              <a:ext uri="{FF2B5EF4-FFF2-40B4-BE49-F238E27FC236}">
                <a16:creationId xmlns:a16="http://schemas.microsoft.com/office/drawing/2014/main" id="{48807D48-DFEA-4E09-AA75-39FABAA12835}"/>
              </a:ext>
            </a:extLst>
          </p:cNvPr>
          <p:cNvSpPr/>
          <p:nvPr/>
        </p:nvSpPr>
        <p:spPr>
          <a:xfrm>
            <a:off x="4946317" y="4495800"/>
            <a:ext cx="6502400" cy="0"/>
          </a:xfrm>
          <a:prstGeom prst="line">
            <a:avLst/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Conector recto 25">
            <a:extLst>
              <a:ext uri="{FF2B5EF4-FFF2-40B4-BE49-F238E27FC236}">
                <a16:creationId xmlns:a16="http://schemas.microsoft.com/office/drawing/2014/main" id="{47D16AD4-0CEA-4F69-897A-24B7BE6DE4EC}"/>
              </a:ext>
            </a:extLst>
          </p:cNvPr>
          <p:cNvSpPr/>
          <p:nvPr/>
        </p:nvSpPr>
        <p:spPr>
          <a:xfrm flipV="1">
            <a:off x="4893190" y="5273894"/>
            <a:ext cx="6419908" cy="492"/>
          </a:xfrm>
          <a:prstGeom prst="line">
            <a:avLst/>
          </a:prstGeom>
        </p:spPr>
        <p:style>
          <a:lnRef idx="2">
            <a:schemeClr val="accent6">
              <a:hueOff val="0"/>
              <a:satOff val="0"/>
              <a:lumOff val="0"/>
              <a:alphaOff val="0"/>
            </a:schemeClr>
          </a:lnRef>
          <a:fillRef idx="1">
            <a:schemeClr val="accent6">
              <a:hueOff val="0"/>
              <a:satOff val="0"/>
              <a:lumOff val="0"/>
              <a:alphaOff val="0"/>
            </a:schemeClr>
          </a:fillRef>
          <a:effectRef idx="0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id="{E579F2AC-A773-4579-9E82-61EFDD2A20FA}"/>
              </a:ext>
            </a:extLst>
          </p:cNvPr>
          <p:cNvSpPr/>
          <p:nvPr/>
        </p:nvSpPr>
        <p:spPr>
          <a:xfrm>
            <a:off x="5085630" y="6080919"/>
            <a:ext cx="6380480" cy="853281"/>
          </a:xfrm>
          <a:custGeom>
            <a:avLst/>
            <a:gdLst>
              <a:gd name="connsiteX0" fmla="*/ 0 w 6380480"/>
              <a:gd name="connsiteY0" fmla="*/ 0 h 853281"/>
              <a:gd name="connsiteX1" fmla="*/ 6380480 w 6380480"/>
              <a:gd name="connsiteY1" fmla="*/ 0 h 853281"/>
              <a:gd name="connsiteX2" fmla="*/ 6380480 w 6380480"/>
              <a:gd name="connsiteY2" fmla="*/ 853281 h 853281"/>
              <a:gd name="connsiteX3" fmla="*/ 0 w 6380480"/>
              <a:gd name="connsiteY3" fmla="*/ 853281 h 853281"/>
              <a:gd name="connsiteX4" fmla="*/ 0 w 6380480"/>
              <a:gd name="connsiteY4" fmla="*/ 0 h 853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0480" h="853281">
                <a:moveTo>
                  <a:pt x="0" y="0"/>
                </a:moveTo>
                <a:lnTo>
                  <a:pt x="6380480" y="0"/>
                </a:lnTo>
                <a:lnTo>
                  <a:pt x="6380480" y="853281"/>
                </a:lnTo>
                <a:lnTo>
                  <a:pt x="0" y="85328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s-CO" sz="1600" kern="1200" dirty="0">
              <a:latin typeface="Myriad Pro" panose="020B0503030403020204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8490FB2-39E7-4EF4-A6D0-0E4361211D7E}"/>
              </a:ext>
            </a:extLst>
          </p:cNvPr>
          <p:cNvSpPr txBox="1"/>
          <p:nvPr/>
        </p:nvSpPr>
        <p:spPr>
          <a:xfrm>
            <a:off x="4853040" y="5426672"/>
            <a:ext cx="63312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None/>
            </a:pPr>
            <a:r>
              <a:rPr lang="es-E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Myriad Pro" panose="020B0503030403020204"/>
              </a:rPr>
              <a:t>Participar activamente y nunca faltar a las reuniones, jornadas o actividades que convoque el OC.</a:t>
            </a:r>
            <a:endParaRPr lang="es-CO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Myriad Pro" panose="020B0503030403020204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08C9F2F-8D19-46B5-9842-22F8456D60C0}"/>
              </a:ext>
            </a:extLst>
          </p:cNvPr>
          <p:cNvSpPr txBox="1"/>
          <p:nvPr/>
        </p:nvSpPr>
        <p:spPr>
          <a:xfrm>
            <a:off x="4853040" y="4571795"/>
            <a:ext cx="6400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s-ES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Myriad Pro" panose="020B0503030403020204"/>
              </a:rPr>
              <a:t>Mantener un alto grado de confidencialidad de la información asociada al SARLAFT, y no divulgarla. </a:t>
            </a:r>
            <a:endParaRPr lang="es-CO" sz="16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Myriad Pro" panose="020B0503030403020204"/>
            </a:endParaRPr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F99D84F7-803A-4660-9537-DC44D386716F}"/>
              </a:ext>
            </a:extLst>
          </p:cNvPr>
          <p:cNvSpPr/>
          <p:nvPr/>
        </p:nvSpPr>
        <p:spPr>
          <a:xfrm>
            <a:off x="5224881" y="5107404"/>
            <a:ext cx="6380480" cy="853281"/>
          </a:xfrm>
          <a:custGeom>
            <a:avLst/>
            <a:gdLst>
              <a:gd name="connsiteX0" fmla="*/ 0 w 6380480"/>
              <a:gd name="connsiteY0" fmla="*/ 0 h 853281"/>
              <a:gd name="connsiteX1" fmla="*/ 6380480 w 6380480"/>
              <a:gd name="connsiteY1" fmla="*/ 0 h 853281"/>
              <a:gd name="connsiteX2" fmla="*/ 6380480 w 6380480"/>
              <a:gd name="connsiteY2" fmla="*/ 853281 h 853281"/>
              <a:gd name="connsiteX3" fmla="*/ 0 w 6380480"/>
              <a:gd name="connsiteY3" fmla="*/ 853281 h 853281"/>
              <a:gd name="connsiteX4" fmla="*/ 0 w 6380480"/>
              <a:gd name="connsiteY4" fmla="*/ 0 h 853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0480" h="853281">
                <a:moveTo>
                  <a:pt x="0" y="0"/>
                </a:moveTo>
                <a:lnTo>
                  <a:pt x="6380480" y="0"/>
                </a:lnTo>
                <a:lnTo>
                  <a:pt x="6380480" y="853281"/>
                </a:lnTo>
                <a:lnTo>
                  <a:pt x="0" y="85328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None/>
            </a:pPr>
            <a:endParaRPr lang="es-CO" sz="1600" kern="1200" dirty="0">
              <a:latin typeface="Myriad Pro" panose="020B0503030403020204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96D62DE-FFAB-4644-AF08-3A9CA9751E43}"/>
              </a:ext>
            </a:extLst>
          </p:cNvPr>
          <p:cNvSpPr txBox="1"/>
          <p:nvPr/>
        </p:nvSpPr>
        <p:spPr>
          <a:xfrm>
            <a:off x="4946317" y="2608124"/>
            <a:ext cx="645469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600" dirty="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Myriad Pro" panose="020B0503030403020204"/>
              </a:rPr>
              <a:t>Aplicar en su trabajo las normas, políticas, procedimientos e instrucciones establecidas por el Hospital, orientadas a evitar que a través de las operaciones que se realicen internamente, se materialice el riesgo de LA/FT/FPADM.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B5F139E-14C0-470A-BDB4-C6E75E8E2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4860" y="21725"/>
            <a:ext cx="1883827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56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  <p:bldP spid="15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ángulo 33">
            <a:extLst>
              <a:ext uri="{FF2B5EF4-FFF2-40B4-BE49-F238E27FC236}">
                <a16:creationId xmlns:a16="http://schemas.microsoft.com/office/drawing/2014/main" id="{5FEDD24E-8531-48FA-988E-4D6194E269FA}"/>
              </a:ext>
            </a:extLst>
          </p:cNvPr>
          <p:cNvSpPr/>
          <p:nvPr/>
        </p:nvSpPr>
        <p:spPr>
          <a:xfrm>
            <a:off x="0" y="1159123"/>
            <a:ext cx="12192000" cy="5104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FBC106C-2703-BC41-AA3D-BA236FA595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716" y="6263454"/>
            <a:ext cx="501284" cy="594546"/>
          </a:xfrm>
          <a:prstGeom prst="rect">
            <a:avLst/>
          </a:prstGeom>
        </p:spPr>
      </p:pic>
      <p:cxnSp>
        <p:nvCxnSpPr>
          <p:cNvPr id="25" name="Straight Connector 16">
            <a:extLst>
              <a:ext uri="{FF2B5EF4-FFF2-40B4-BE49-F238E27FC236}">
                <a16:creationId xmlns:a16="http://schemas.microsoft.com/office/drawing/2014/main" id="{183F0F91-630D-D94B-A6BF-2B059B1D2AB0}"/>
              </a:ext>
            </a:extLst>
          </p:cNvPr>
          <p:cNvCxnSpPr>
            <a:cxnSpLocks/>
          </p:cNvCxnSpPr>
          <p:nvPr/>
        </p:nvCxnSpPr>
        <p:spPr>
          <a:xfrm>
            <a:off x="5252936" y="31359"/>
            <a:ext cx="1686128" cy="0"/>
          </a:xfrm>
          <a:prstGeom prst="line">
            <a:avLst/>
          </a:prstGeom>
          <a:ln w="76200"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24" name="1 Grupo">
            <a:extLst>
              <a:ext uri="{FF2B5EF4-FFF2-40B4-BE49-F238E27FC236}">
                <a16:creationId xmlns:a16="http://schemas.microsoft.com/office/drawing/2014/main" id="{2C84B706-7E26-4D92-B758-0172535AE95F}"/>
              </a:ext>
            </a:extLst>
          </p:cNvPr>
          <p:cNvGrpSpPr/>
          <p:nvPr/>
        </p:nvGrpSpPr>
        <p:grpSpPr>
          <a:xfrm>
            <a:off x="5638800" y="3139888"/>
            <a:ext cx="6278335" cy="2180258"/>
            <a:chOff x="5638800" y="3139888"/>
            <a:chExt cx="6278335" cy="2180258"/>
          </a:xfrm>
        </p:grpSpPr>
        <p:pic>
          <p:nvPicPr>
            <p:cNvPr id="35" name="Picture 2" descr=".">
              <a:extLst>
                <a:ext uri="{FF2B5EF4-FFF2-40B4-BE49-F238E27FC236}">
                  <a16:creationId xmlns:a16="http://schemas.microsoft.com/office/drawing/2014/main" id="{72425C6B-A796-4A70-9023-D8D664BA8E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06" t="26262" r="7073" b="10780"/>
            <a:stretch/>
          </p:blipFill>
          <p:spPr bwMode="auto">
            <a:xfrm>
              <a:off x="5638800" y="3139888"/>
              <a:ext cx="6278335" cy="2180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1F65A312-6494-4520-AD44-87C085D337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0777" y="4281054"/>
              <a:ext cx="6172200" cy="9767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AD5C0DC7-8291-4CE9-A80F-F1D5CB2D9E2E}"/>
              </a:ext>
            </a:extLst>
          </p:cNvPr>
          <p:cNvSpPr/>
          <p:nvPr/>
        </p:nvSpPr>
        <p:spPr>
          <a:xfrm>
            <a:off x="5690777" y="4303693"/>
            <a:ext cx="190500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</a:rPr>
              <a:t>Implementa y verificar el cumplimiento con  del </a:t>
            </a:r>
            <a:r>
              <a:rPr lang="es-CO" sz="1400" b="1" dirty="0">
                <a:solidFill>
                  <a:schemeClr val="accent4">
                    <a:lumMod val="75000"/>
                  </a:schemeClr>
                </a:solidFill>
                <a:latin typeface="Myriad Pro" panose="020B0503030403020204" pitchFamily="34" charset="0"/>
              </a:rPr>
              <a:t>SARLAFT</a:t>
            </a:r>
          </a:p>
        </p:txBody>
      </p:sp>
      <p:sp>
        <p:nvSpPr>
          <p:cNvPr id="38" name="Rectangle 36">
            <a:extLst>
              <a:ext uri="{FF2B5EF4-FFF2-40B4-BE49-F238E27FC236}">
                <a16:creationId xmlns:a16="http://schemas.microsoft.com/office/drawing/2014/main" id="{8FCE7993-578C-4738-BF81-90550B8BA9A8}"/>
              </a:ext>
            </a:extLst>
          </p:cNvPr>
          <p:cNvSpPr/>
          <p:nvPr/>
        </p:nvSpPr>
        <p:spPr>
          <a:xfrm>
            <a:off x="7976777" y="4356557"/>
            <a:ext cx="1752600" cy="738664"/>
          </a:xfrm>
          <a:prstGeom prst="rect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</a:rPr>
              <a:t>Estar atento a cualquier </a:t>
            </a:r>
            <a:r>
              <a:rPr lang="es-CO" sz="1400" b="1" dirty="0">
                <a:solidFill>
                  <a:srgbClr val="FF5050"/>
                </a:solidFill>
                <a:latin typeface="Myriad Pro" panose="020B0503030403020204" pitchFamily="34" charset="0"/>
              </a:rPr>
              <a:t>señal de alerta – ROI</a:t>
            </a:r>
          </a:p>
        </p:txBody>
      </p:sp>
      <p:sp>
        <p:nvSpPr>
          <p:cNvPr id="39" name="Rectangle 36">
            <a:extLst>
              <a:ext uri="{FF2B5EF4-FFF2-40B4-BE49-F238E27FC236}">
                <a16:creationId xmlns:a16="http://schemas.microsoft.com/office/drawing/2014/main" id="{C2F439D9-EF57-421D-B359-0A42773AC106}"/>
              </a:ext>
            </a:extLst>
          </p:cNvPr>
          <p:cNvSpPr/>
          <p:nvPr/>
        </p:nvSpPr>
        <p:spPr>
          <a:xfrm>
            <a:off x="10186577" y="4303693"/>
            <a:ext cx="1676400" cy="954107"/>
          </a:xfrm>
          <a:prstGeom prst="rect">
            <a:avLst/>
          </a:prstGeom>
          <a:solidFill>
            <a:schemeClr val="bg1"/>
          </a:solidFill>
          <a:ln>
            <a:solidFill>
              <a:srgbClr val="FF99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CO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</a:rPr>
              <a:t>Reportar a la UIAF las </a:t>
            </a:r>
            <a:r>
              <a:rPr lang="es-CO" sz="1400" b="1" dirty="0">
                <a:solidFill>
                  <a:srgbClr val="CC9900"/>
                </a:solidFill>
                <a:latin typeface="Myriad Pro" panose="020B0503030403020204" pitchFamily="34" charset="0"/>
              </a:rPr>
              <a:t>Operaciones Sospechosas (ROS).</a:t>
            </a:r>
          </a:p>
        </p:txBody>
      </p:sp>
      <p:pic>
        <p:nvPicPr>
          <p:cNvPr id="40" name="Picture 8" descr="iMac-Mask.png">
            <a:extLst>
              <a:ext uri="{FF2B5EF4-FFF2-40B4-BE49-F238E27FC236}">
                <a16:creationId xmlns:a16="http://schemas.microsoft.com/office/drawing/2014/main" id="{BB4FDEA3-FAAC-489C-8664-D4A607CC45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18" y="1352637"/>
            <a:ext cx="5714512" cy="5239665"/>
          </a:xfrm>
          <a:prstGeom prst="rect">
            <a:avLst/>
          </a:prstGeom>
        </p:spPr>
      </p:pic>
      <p:sp>
        <p:nvSpPr>
          <p:cNvPr id="41" name="Rectangle 36">
            <a:extLst>
              <a:ext uri="{FF2B5EF4-FFF2-40B4-BE49-F238E27FC236}">
                <a16:creationId xmlns:a16="http://schemas.microsoft.com/office/drawing/2014/main" id="{91E2DFB6-FF50-4C2C-871D-95AEBA795183}"/>
              </a:ext>
            </a:extLst>
          </p:cNvPr>
          <p:cNvSpPr/>
          <p:nvPr/>
        </p:nvSpPr>
        <p:spPr>
          <a:xfrm>
            <a:off x="5690776" y="1572161"/>
            <a:ext cx="6226359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CO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</a:rPr>
              <a:t>Es el colaborador del </a:t>
            </a:r>
            <a:r>
              <a:rPr lang="es-CO" sz="2000" b="1" dirty="0">
                <a:solidFill>
                  <a:srgbClr val="002060"/>
                </a:solidFill>
                <a:latin typeface="Myriad Pro" panose="020B0503030403020204" pitchFamily="34" charset="0"/>
              </a:rPr>
              <a:t>HOSPITAL SAN RAFAEL </a:t>
            </a:r>
            <a:r>
              <a:rPr lang="es-CO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</a:rPr>
              <a:t>encargado de administrar el sistema y verificar el cumplimiento de los lineamientos en materia de LA/FT/FPADM descritos en el manual. </a:t>
            </a:r>
          </a:p>
        </p:txBody>
      </p:sp>
      <p:cxnSp>
        <p:nvCxnSpPr>
          <p:cNvPr id="42" name="Straight Connector 16">
            <a:extLst>
              <a:ext uri="{FF2B5EF4-FFF2-40B4-BE49-F238E27FC236}">
                <a16:creationId xmlns:a16="http://schemas.microsoft.com/office/drawing/2014/main" id="{F1B56D32-2AF5-48FD-B834-E9D853F7DA05}"/>
              </a:ext>
            </a:extLst>
          </p:cNvPr>
          <p:cNvCxnSpPr>
            <a:cxnSpLocks/>
          </p:cNvCxnSpPr>
          <p:nvPr/>
        </p:nvCxnSpPr>
        <p:spPr>
          <a:xfrm>
            <a:off x="5540829" y="2057400"/>
            <a:ext cx="21771" cy="2667000"/>
          </a:xfrm>
          <a:prstGeom prst="line">
            <a:avLst/>
          </a:prstGeom>
          <a:ln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3" name="Rectangle 36">
            <a:extLst>
              <a:ext uri="{FF2B5EF4-FFF2-40B4-BE49-F238E27FC236}">
                <a16:creationId xmlns:a16="http://schemas.microsoft.com/office/drawing/2014/main" id="{28DB01F6-1E32-4B01-A75F-9C774D5E6F49}"/>
              </a:ext>
            </a:extLst>
          </p:cNvPr>
          <p:cNvSpPr/>
          <p:nvPr/>
        </p:nvSpPr>
        <p:spPr>
          <a:xfrm>
            <a:off x="211678" y="6187875"/>
            <a:ext cx="7389086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rgbClr val="002060"/>
                </a:solidFill>
                <a:latin typeface="Myriad Pro" panose="020B0503030403020204" pitchFamily="34" charset="0"/>
              </a:rPr>
              <a:t>- Oficial de Cumplimiento</a:t>
            </a:r>
            <a:endParaRPr lang="es-CO" sz="2400" b="1" dirty="0">
              <a:solidFill>
                <a:srgbClr val="002060"/>
              </a:solidFill>
              <a:latin typeface="Myriad Pro" panose="020B0503030403020204" pitchFamily="34" charset="0"/>
            </a:endParaRPr>
          </a:p>
        </p:txBody>
      </p:sp>
      <p:pic>
        <p:nvPicPr>
          <p:cNvPr id="44" name="Picture 2" descr="Empresas exigen nuevas destrezas para cargos ejecutivos - Revista  Estrategia &amp; Negocios">
            <a:extLst>
              <a:ext uri="{FF2B5EF4-FFF2-40B4-BE49-F238E27FC236}">
                <a16:creationId xmlns:a16="http://schemas.microsoft.com/office/drawing/2014/main" id="{11FD01F7-C718-42A9-83A9-4CDAB23FA9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02"/>
          <a:stretch/>
        </p:blipFill>
        <p:spPr bwMode="auto">
          <a:xfrm>
            <a:off x="216854" y="1676400"/>
            <a:ext cx="4964746" cy="304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itle 11">
            <a:extLst>
              <a:ext uri="{FF2B5EF4-FFF2-40B4-BE49-F238E27FC236}">
                <a16:creationId xmlns:a16="http://schemas.microsoft.com/office/drawing/2014/main" id="{64E30699-C610-4A4B-9191-CF12FD6A1714}"/>
              </a:ext>
            </a:extLst>
          </p:cNvPr>
          <p:cNvSpPr txBox="1">
            <a:spLocks/>
          </p:cNvSpPr>
          <p:nvPr/>
        </p:nvSpPr>
        <p:spPr>
          <a:xfrm>
            <a:off x="2217763" y="154906"/>
            <a:ext cx="7756473" cy="83285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879293" rtl="0" eaLnBrk="1" latinLnBrk="0" hangingPunct="1">
              <a:spcBef>
                <a:spcPct val="0"/>
              </a:spcBef>
              <a:buNone/>
              <a:defRPr sz="42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D" sz="4000" b="1" dirty="0">
                <a:solidFill>
                  <a:srgbClr val="002649"/>
                </a:solidFill>
                <a:latin typeface="Myriad Pro" panose="020B0503030403020204" pitchFamily="34" charset="0"/>
              </a:rPr>
              <a:t>OFICIAL DE CUMPLIMIENTO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48BA6EC-E3DE-412A-AEE0-2EEA0F5ABA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8173" y="0"/>
            <a:ext cx="1883827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7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25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1" grpId="0" animBg="1"/>
      <p:bldP spid="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2B1147-EDB9-7946-AA44-2BA4D93EB097}"/>
              </a:ext>
            </a:extLst>
          </p:cNvPr>
          <p:cNvSpPr txBox="1">
            <a:spLocks/>
          </p:cNvSpPr>
          <p:nvPr/>
        </p:nvSpPr>
        <p:spPr>
          <a:xfrm>
            <a:off x="0" y="106045"/>
            <a:ext cx="12192000" cy="884555"/>
          </a:xfrm>
          <a:prstGeom prst="rect">
            <a:avLst/>
          </a:prstGeom>
        </p:spPr>
        <p:txBody>
          <a:bodyPr/>
          <a:lstStyle>
            <a:lvl1pPr algn="ctr" defTabSz="879293" rtl="0" eaLnBrk="1" latinLnBrk="0" hangingPunct="1">
              <a:spcBef>
                <a:spcPct val="0"/>
              </a:spcBef>
              <a:buNone/>
              <a:defRPr sz="42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  <a:latin typeface="Myriad Pro" panose="020B0503030403020204" pitchFamily="34" charset="0"/>
              </a:rPr>
              <a:t>Proceso de Reportes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BF554A7-ED84-468E-90DB-9630FC17A7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716" y="6263454"/>
            <a:ext cx="501284" cy="594546"/>
          </a:xfrm>
          <a:prstGeom prst="rect">
            <a:avLst/>
          </a:prstGeom>
        </p:spPr>
      </p:pic>
      <p:cxnSp>
        <p:nvCxnSpPr>
          <p:cNvPr id="11" name="Straight Connector 16">
            <a:extLst>
              <a:ext uri="{FF2B5EF4-FFF2-40B4-BE49-F238E27FC236}">
                <a16:creationId xmlns:a16="http://schemas.microsoft.com/office/drawing/2014/main" id="{D9637FC4-007F-E74D-8421-5C99BCF2E445}"/>
              </a:ext>
            </a:extLst>
          </p:cNvPr>
          <p:cNvCxnSpPr>
            <a:cxnSpLocks/>
          </p:cNvCxnSpPr>
          <p:nvPr/>
        </p:nvCxnSpPr>
        <p:spPr>
          <a:xfrm>
            <a:off x="5248072" y="33447"/>
            <a:ext cx="1686128" cy="0"/>
          </a:xfrm>
          <a:prstGeom prst="line">
            <a:avLst/>
          </a:prstGeom>
          <a:ln w="76200"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aphicFrame>
        <p:nvGraphicFramePr>
          <p:cNvPr id="12" name="Diagrama 1"/>
          <p:cNvGraphicFramePr/>
          <p:nvPr/>
        </p:nvGraphicFramePr>
        <p:xfrm>
          <a:off x="228600" y="1066801"/>
          <a:ext cx="5141753" cy="5308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Flecha derecha 5">
            <a:extLst>
              <a:ext uri="{FF2B5EF4-FFF2-40B4-BE49-F238E27FC236}">
                <a16:creationId xmlns:a16="http://schemas.microsoft.com/office/drawing/2014/main" id="{F5C2C46A-CF85-4963-AC1A-F2DCAF32408F}"/>
              </a:ext>
            </a:extLst>
          </p:cNvPr>
          <p:cNvSpPr/>
          <p:nvPr/>
        </p:nvSpPr>
        <p:spPr>
          <a:xfrm>
            <a:off x="7526067" y="1551801"/>
            <a:ext cx="1049661" cy="46413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CO" sz="1400" dirty="0"/>
          </a:p>
        </p:txBody>
      </p:sp>
      <p:sp>
        <p:nvSpPr>
          <p:cNvPr id="22" name="Flecha izquierda y arriba 15">
            <a:extLst>
              <a:ext uri="{FF2B5EF4-FFF2-40B4-BE49-F238E27FC236}">
                <a16:creationId xmlns:a16="http://schemas.microsoft.com/office/drawing/2014/main" id="{D5EBFFE9-1564-46C9-92F6-B43EBC8623E0}"/>
              </a:ext>
            </a:extLst>
          </p:cNvPr>
          <p:cNvSpPr/>
          <p:nvPr/>
        </p:nvSpPr>
        <p:spPr>
          <a:xfrm rot="16200000">
            <a:off x="10575742" y="1736542"/>
            <a:ext cx="1295401" cy="870315"/>
          </a:xfrm>
          <a:prstGeom prst="leftUp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CO" sz="1400" dirty="0"/>
          </a:p>
        </p:txBody>
      </p:sp>
      <p:sp>
        <p:nvSpPr>
          <p:cNvPr id="26" name="Flecha derecha 5">
            <a:extLst>
              <a:ext uri="{FF2B5EF4-FFF2-40B4-BE49-F238E27FC236}">
                <a16:creationId xmlns:a16="http://schemas.microsoft.com/office/drawing/2014/main" id="{F5C2C46A-CF85-4963-AC1A-F2DCAF32408F}"/>
              </a:ext>
            </a:extLst>
          </p:cNvPr>
          <p:cNvSpPr/>
          <p:nvPr/>
        </p:nvSpPr>
        <p:spPr>
          <a:xfrm rot="10800000">
            <a:off x="9465939" y="3581401"/>
            <a:ext cx="1049661" cy="46413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CO" sz="1400" dirty="0"/>
          </a:p>
        </p:txBody>
      </p:sp>
      <p:sp>
        <p:nvSpPr>
          <p:cNvPr id="33" name="Flecha derecha 5">
            <a:extLst>
              <a:ext uri="{FF2B5EF4-FFF2-40B4-BE49-F238E27FC236}">
                <a16:creationId xmlns:a16="http://schemas.microsoft.com/office/drawing/2014/main" id="{F5C2C46A-CF85-4963-AC1A-F2DCAF32408F}"/>
              </a:ext>
            </a:extLst>
          </p:cNvPr>
          <p:cNvSpPr/>
          <p:nvPr/>
        </p:nvSpPr>
        <p:spPr>
          <a:xfrm>
            <a:off x="8153400" y="5911446"/>
            <a:ext cx="1143000" cy="464130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CO" sz="1400" dirty="0"/>
          </a:p>
        </p:txBody>
      </p:sp>
      <p:sp>
        <p:nvSpPr>
          <p:cNvPr id="29" name="Flecha izquierda y arriba 15">
            <a:extLst>
              <a:ext uri="{FF2B5EF4-FFF2-40B4-BE49-F238E27FC236}">
                <a16:creationId xmlns:a16="http://schemas.microsoft.com/office/drawing/2014/main" id="{D5EBFFE9-1564-46C9-92F6-B43EBC8623E0}"/>
              </a:ext>
            </a:extLst>
          </p:cNvPr>
          <p:cNvSpPr/>
          <p:nvPr/>
        </p:nvSpPr>
        <p:spPr>
          <a:xfrm rot="16200000" flipV="1">
            <a:off x="6332628" y="3741830"/>
            <a:ext cx="1295401" cy="974542"/>
          </a:xfrm>
          <a:prstGeom prst="leftUp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s-CO" sz="1400" dirty="0"/>
          </a:p>
        </p:txBody>
      </p:sp>
      <p:grpSp>
        <p:nvGrpSpPr>
          <p:cNvPr id="9" name="Grupo 8"/>
          <p:cNvGrpSpPr/>
          <p:nvPr/>
        </p:nvGrpSpPr>
        <p:grpSpPr>
          <a:xfrm>
            <a:off x="7630656" y="3068706"/>
            <a:ext cx="1644528" cy="1655694"/>
            <a:chOff x="10547472" y="3221106"/>
            <a:chExt cx="1644528" cy="1655694"/>
          </a:xfrm>
        </p:grpSpPr>
        <p:sp>
          <p:nvSpPr>
            <p:cNvPr id="30" name="Rectangle 4">
              <a:extLst>
                <a:ext uri="{FF2B5EF4-FFF2-40B4-BE49-F238E27FC236}">
                  <a16:creationId xmlns:a16="http://schemas.microsoft.com/office/drawing/2014/main" id="{14C07FDE-5A2C-7B4E-A06A-C2E6D6279D5E}"/>
                </a:ext>
              </a:extLst>
            </p:cNvPr>
            <p:cNvSpPr/>
            <p:nvPr/>
          </p:nvSpPr>
          <p:spPr>
            <a:xfrm>
              <a:off x="10547472" y="4234016"/>
              <a:ext cx="1644528" cy="642784"/>
            </a:xfrm>
            <a:prstGeom prst="rect">
              <a:avLst/>
            </a:prstGeom>
          </p:spPr>
          <p:txBody>
            <a:bodyPr wrap="square" lIns="87929" tIns="43964" rIns="87929" bIns="43964">
              <a:spAutoFit/>
            </a:bodyPr>
            <a:lstStyle/>
            <a:p>
              <a:pPr algn="ctr"/>
              <a:r>
                <a:rPr lang="es-CO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yriad Pro" panose="020B0503030403020204" pitchFamily="34" charset="0"/>
                  <a:ea typeface="Open Sans Light" pitchFamily="34" charset="0"/>
                  <a:cs typeface="Open Sans Light" pitchFamily="34" charset="0"/>
                </a:rPr>
                <a:t>Reserva de la Información</a:t>
              </a:r>
            </a:p>
          </p:txBody>
        </p:sp>
        <p:pic>
          <p:nvPicPr>
            <p:cNvPr id="2050" name="Picture 2" descr="Ilustración(18701658): Cremallera emoticon | Autor: Yayayoyo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96400" y="3221106"/>
              <a:ext cx="1470389" cy="10914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upo 18"/>
          <p:cNvGrpSpPr/>
          <p:nvPr/>
        </p:nvGrpSpPr>
        <p:grpSpPr>
          <a:xfrm>
            <a:off x="5410200" y="4856184"/>
            <a:ext cx="2671975" cy="1846461"/>
            <a:chOff x="5557625" y="4859139"/>
            <a:chExt cx="2671975" cy="1846461"/>
          </a:xfrm>
        </p:grpSpPr>
        <p:pic>
          <p:nvPicPr>
            <p:cNvPr id="25" name="24 Imagen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71" b="91611" l="302" r="100000">
                          <a14:foregroundMark x1="42900" y1="40268" x2="67372" y2="39597"/>
                          <a14:foregroundMark x1="27492" y1="50000" x2="8157" y2="45638"/>
                          <a14:foregroundMark x1="48640" y1="19463" x2="32931" y2="26846"/>
                          <a14:foregroundMark x1="45317" y1="14430" x2="38369" y2="32215"/>
                          <a14:backgroundMark x1="84290" y1="17785" x2="92447" y2="6644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15000" y="4859139"/>
              <a:ext cx="1839519" cy="1656123"/>
            </a:xfrm>
            <a:prstGeom prst="rect">
              <a:avLst/>
            </a:prstGeom>
          </p:spPr>
        </p:pic>
        <p:sp>
          <p:nvSpPr>
            <p:cNvPr id="27" name="26 Rectángulo"/>
            <p:cNvSpPr/>
            <p:nvPr/>
          </p:nvSpPr>
          <p:spPr>
            <a:xfrm>
              <a:off x="5557625" y="6062816"/>
              <a:ext cx="2067128" cy="642784"/>
            </a:xfrm>
            <a:prstGeom prst="rect">
              <a:avLst/>
            </a:prstGeom>
          </p:spPr>
          <p:txBody>
            <a:bodyPr wrap="square" lIns="87929" tIns="43964" rIns="87929" bIns="43964">
              <a:spAutoFit/>
            </a:bodyPr>
            <a:lstStyle/>
            <a:p>
              <a:r>
                <a:rPr lang="es-CO" altLang="es-MX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yriad Pro" panose="020B0503030403020204" pitchFamily="34" charset="0"/>
                  <a:ea typeface="Open Sans Light" pitchFamily="34" charset="0"/>
                  <a:cs typeface="Open Sans Light" pitchFamily="34" charset="0"/>
                </a:rPr>
                <a:t>Determinar si</a:t>
              </a:r>
            </a:p>
            <a:p>
              <a:r>
                <a:rPr lang="es-CO" altLang="es-MX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yriad Pro" panose="020B0503030403020204" pitchFamily="34" charset="0"/>
                  <a:ea typeface="Open Sans Light" pitchFamily="34" charset="0"/>
                  <a:cs typeface="Open Sans Light" pitchFamily="34" charset="0"/>
                </a:rPr>
                <a:t>es o no un ROS.</a:t>
              </a:r>
            </a:p>
          </p:txBody>
        </p:sp>
        <p:pic>
          <p:nvPicPr>
            <p:cNvPr id="2054" name="Picture 6" descr="Конспект урока по теме &quot;Одежда&quot; 4 класс к учебнику М.З.Биболетовой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68000" y1="64908" x2="26250" y2="48285"/>
                          <a14:foregroundMark x1="58750" y1="51451" x2="50250" y2="42744"/>
                          <a14:foregroundMark x1="71250" y1="38259" x2="26250" y2="54881"/>
                          <a14:foregroundMark x1="68500" y1="55937" x2="30250" y2="445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7151" y="5257800"/>
              <a:ext cx="1302449" cy="1234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upo 20"/>
          <p:cNvGrpSpPr/>
          <p:nvPr/>
        </p:nvGrpSpPr>
        <p:grpSpPr>
          <a:xfrm>
            <a:off x="10385242" y="2984898"/>
            <a:ext cx="1676400" cy="1977348"/>
            <a:chOff x="10515600" y="2971800"/>
            <a:chExt cx="1699513" cy="1977348"/>
          </a:xfrm>
        </p:grpSpPr>
        <p:sp>
          <p:nvSpPr>
            <p:cNvPr id="16" name="15 Rectángulo"/>
            <p:cNvSpPr/>
            <p:nvPr/>
          </p:nvSpPr>
          <p:spPr>
            <a:xfrm>
              <a:off x="10515600" y="4029365"/>
              <a:ext cx="1699513" cy="919783"/>
            </a:xfrm>
            <a:prstGeom prst="rect">
              <a:avLst/>
            </a:prstGeom>
          </p:spPr>
          <p:txBody>
            <a:bodyPr wrap="square" lIns="87929" tIns="43964" rIns="87929" bIns="43964">
              <a:spAutoFit/>
            </a:bodyPr>
            <a:lstStyle/>
            <a:p>
              <a:pPr algn="ctr"/>
              <a:r>
                <a:rPr lang="es-CO" altLang="es-MX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yriad Pro" panose="020B0503030403020204" pitchFamily="34" charset="0"/>
                  <a:ea typeface="Open Sans Light" pitchFamily="34" charset="0"/>
                  <a:cs typeface="Open Sans Light" pitchFamily="34" charset="0"/>
                </a:rPr>
                <a:t>Remitir al Oficial de Cumplimiento</a:t>
              </a:r>
            </a:p>
          </p:txBody>
        </p:sp>
        <p:pic>
          <p:nvPicPr>
            <p:cNvPr id="2056" name="Picture 8" descr="Business Call | Emoticon, Emoji pictures, Smiley happy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81000" y1="37925" x2="79500" y2="59245"/>
                          <a14:foregroundMark x1="87333" y1="44528" x2="88333" y2="35849"/>
                          <a14:foregroundMark x1="29333" y1="90755" x2="7000" y2="95283"/>
                          <a14:foregroundMark x1="7333" y1="95283" x2="333" y2="91321"/>
                          <a14:foregroundMark x1="333" y1="91321" x2="1667" y2="72075"/>
                          <a14:foregroundMark x1="7000" y1="79434" x2="17500" y2="79434"/>
                          <a14:foregroundMark x1="37667" y1="24340" x2="61000" y2="33585"/>
                          <a14:foregroundMark x1="1000" y1="72642" x2="14167" y2="69057"/>
                          <a14:foregroundMark x1="4333" y1="75849" x2="2833" y2="90943"/>
                          <a14:foregroundMark x1="22167" y1="89245" x2="10667" y2="91698"/>
                          <a14:foregroundMark x1="18833" y1="82642" x2="16667" y2="86981"/>
                          <a14:foregroundMark x1="15333" y1="69811" x2="5667" y2="74340"/>
                          <a14:foregroundMark x1="31667" y1="16604" x2="39000" y2="11509"/>
                          <a14:foregroundMark x1="53667" y1="8679" x2="49000" y2="60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24252" y="2971800"/>
              <a:ext cx="1255138" cy="1091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upo 34"/>
          <p:cNvGrpSpPr/>
          <p:nvPr/>
        </p:nvGrpSpPr>
        <p:grpSpPr>
          <a:xfrm>
            <a:off x="5704345" y="1066800"/>
            <a:ext cx="1898321" cy="1508786"/>
            <a:chOff x="5961936" y="1322550"/>
            <a:chExt cx="1898321" cy="1508786"/>
          </a:xfrm>
        </p:grpSpPr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7111" b="92889" l="0" r="98667">
                          <a14:foregroundMark x1="44444" y1="33333" x2="42667" y2="36889"/>
                          <a14:foregroundMark x1="71111" y1="36889" x2="69333" y2="37778"/>
                          <a14:foregroundMark x1="71556" y1="55556" x2="49778" y2="5555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89411" y="1581952"/>
              <a:ext cx="1249384" cy="1249384"/>
            </a:xfrm>
            <a:prstGeom prst="rect">
              <a:avLst/>
            </a:prstGeom>
          </p:spPr>
        </p:pic>
        <p:grpSp>
          <p:nvGrpSpPr>
            <p:cNvPr id="7" name="6 Grupo"/>
            <p:cNvGrpSpPr/>
            <p:nvPr/>
          </p:nvGrpSpPr>
          <p:grpSpPr>
            <a:xfrm>
              <a:off x="5961936" y="1322550"/>
              <a:ext cx="1898321" cy="1470847"/>
              <a:chOff x="5479208" y="1142349"/>
              <a:chExt cx="1898321" cy="1470847"/>
            </a:xfrm>
          </p:grpSpPr>
          <p:sp>
            <p:nvSpPr>
              <p:cNvPr id="14" name="Rectangle 4">
                <a:extLst>
                  <a:ext uri="{FF2B5EF4-FFF2-40B4-BE49-F238E27FC236}">
                    <a16:creationId xmlns:a16="http://schemas.microsoft.com/office/drawing/2014/main" id="{14C07FDE-5A2C-7B4E-A06A-C2E6D6279D5E}"/>
                  </a:ext>
                </a:extLst>
              </p:cNvPr>
              <p:cNvSpPr/>
              <p:nvPr/>
            </p:nvSpPr>
            <p:spPr>
              <a:xfrm>
                <a:off x="5479208" y="1142349"/>
                <a:ext cx="1839455" cy="365786"/>
              </a:xfrm>
              <a:prstGeom prst="rect">
                <a:avLst/>
              </a:prstGeom>
            </p:spPr>
            <p:txBody>
              <a:bodyPr wrap="square" lIns="87929" tIns="43964" rIns="87929" bIns="43964">
                <a:spAutoFit/>
              </a:bodyPr>
              <a:lstStyle/>
              <a:p>
                <a:pPr algn="ctr"/>
                <a:r>
                  <a:rPr lang="es-CO" sz="1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yriad Pro" panose="020B0503030403020204" pitchFamily="34" charset="0"/>
                    <a:ea typeface="Open Sans Light" pitchFamily="34" charset="0"/>
                    <a:cs typeface="Open Sans Light" pitchFamily="34" charset="0"/>
                  </a:rPr>
                  <a:t>Señal de Alerta</a:t>
                </a:r>
              </a:p>
            </p:txBody>
          </p:sp>
          <p:pic>
            <p:nvPicPr>
              <p:cNvPr id="13" name="Imagen 20">
                <a:extLst>
                  <a:ext uri="{FF2B5EF4-FFF2-40B4-BE49-F238E27FC236}">
                    <a16:creationId xmlns:a16="http://schemas.microsoft.com/office/drawing/2014/main" id="{49CAACAE-5DC1-46EC-ABA1-1B1F2B0113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7065" b="92935" l="2273" r="96818">
                            <a14:foregroundMark x1="30909" y1="76087" x2="12273" y2="88043"/>
                            <a14:foregroundMark x1="30000" y1="62500" x2="6364" y2="63043"/>
                            <a14:foregroundMark x1="33182" y1="50543" x2="11364" y2="36413"/>
                            <a14:foregroundMark x1="40000" y1="43478" x2="26818" y2="16848"/>
                            <a14:foregroundMark x1="50000" y1="38587" x2="50000" y2="8696"/>
                            <a14:foregroundMark x1="60000" y1="40761" x2="72273" y2="15761"/>
                            <a14:foregroundMark x1="66818" y1="51087" x2="88182" y2="35326"/>
                            <a14:foregroundMark x1="70000" y1="62500" x2="95000" y2="63043"/>
                            <a14:foregroundMark x1="66818" y1="74457" x2="88182" y2="8858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6663" y="1995435"/>
                <a:ext cx="820866" cy="61776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7" name="Grupo 36"/>
          <p:cNvGrpSpPr/>
          <p:nvPr/>
        </p:nvGrpSpPr>
        <p:grpSpPr>
          <a:xfrm>
            <a:off x="8763000" y="785988"/>
            <a:ext cx="1696968" cy="1957212"/>
            <a:chOff x="8763000" y="762000"/>
            <a:chExt cx="1696968" cy="1957212"/>
          </a:xfrm>
        </p:grpSpPr>
        <p:grpSp>
          <p:nvGrpSpPr>
            <p:cNvPr id="10" name="9 Grupo"/>
            <p:cNvGrpSpPr/>
            <p:nvPr/>
          </p:nvGrpSpPr>
          <p:grpSpPr>
            <a:xfrm>
              <a:off x="8763000" y="762000"/>
              <a:ext cx="1696968" cy="1676400"/>
              <a:chOff x="8763000" y="771607"/>
              <a:chExt cx="1696968" cy="1676400"/>
            </a:xfrm>
          </p:grpSpPr>
          <p:pic>
            <p:nvPicPr>
              <p:cNvPr id="17" name="Imagen 8">
                <a:extLst>
                  <a:ext uri="{FF2B5EF4-FFF2-40B4-BE49-F238E27FC236}">
                    <a16:creationId xmlns:a16="http://schemas.microsoft.com/office/drawing/2014/main" id="{1591FC34-253C-4996-BC06-E57A51A1E7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04" t="28828" r="39738" b="11839"/>
              <a:stretch>
                <a:fillRect/>
              </a:stretch>
            </p:blipFill>
            <p:spPr bwMode="auto">
              <a:xfrm>
                <a:off x="8763000" y="771607"/>
                <a:ext cx="1696968" cy="1241509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Rectangle 4">
                <a:extLst>
                  <a:ext uri="{FF2B5EF4-FFF2-40B4-BE49-F238E27FC236}">
                    <a16:creationId xmlns:a16="http://schemas.microsoft.com/office/drawing/2014/main" id="{14C07FDE-5A2C-7B4E-A06A-C2E6D6279D5E}"/>
                  </a:ext>
                </a:extLst>
              </p:cNvPr>
              <p:cNvSpPr/>
              <p:nvPr/>
            </p:nvSpPr>
            <p:spPr>
              <a:xfrm>
                <a:off x="8763000" y="2082221"/>
                <a:ext cx="1696968" cy="365786"/>
              </a:xfrm>
              <a:prstGeom prst="rect">
                <a:avLst/>
              </a:prstGeom>
            </p:spPr>
            <p:txBody>
              <a:bodyPr wrap="square" lIns="87929" tIns="43964" rIns="87929" bIns="43964">
                <a:spAutoFit/>
              </a:bodyPr>
              <a:lstStyle/>
              <a:p>
                <a:r>
                  <a:rPr lang="es-CO" sz="1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yriad Pro" panose="020B0503030403020204" pitchFamily="34" charset="0"/>
                    <a:ea typeface="Open Sans Light" pitchFamily="34" charset="0"/>
                    <a:cs typeface="Open Sans Light" pitchFamily="34" charset="0"/>
                  </a:rPr>
                  <a:t>R.O.I.</a:t>
                </a:r>
              </a:p>
            </p:txBody>
          </p:sp>
        </p:grpSp>
        <p:pic>
          <p:nvPicPr>
            <p:cNvPr id="36" name="Imagen 35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100000" l="0" r="100000">
                          <a14:foregroundMark x1="72038" y1="40586" x2="61137" y2="50209"/>
                          <a14:foregroundMark x1="31754" y1="33891" x2="39336" y2="53556"/>
                          <a14:foregroundMark x1="44550" y1="88285" x2="68720" y2="98745"/>
                          <a14:foregroundMark x1="72512" y1="97071" x2="65877" y2="9581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448800" y="1600200"/>
              <a:ext cx="987914" cy="1119012"/>
            </a:xfrm>
            <a:prstGeom prst="rect">
              <a:avLst/>
            </a:prstGeom>
          </p:spPr>
        </p:pic>
      </p:grpSp>
      <p:grpSp>
        <p:nvGrpSpPr>
          <p:cNvPr id="2" name="1 Grupo"/>
          <p:cNvGrpSpPr/>
          <p:nvPr/>
        </p:nvGrpSpPr>
        <p:grpSpPr>
          <a:xfrm>
            <a:off x="9407473" y="5275903"/>
            <a:ext cx="2234450" cy="1493008"/>
            <a:chOff x="9407473" y="5275903"/>
            <a:chExt cx="2234450" cy="1493008"/>
          </a:xfrm>
        </p:grpSpPr>
        <p:grpSp>
          <p:nvGrpSpPr>
            <p:cNvPr id="8" name="7 Grupo"/>
            <p:cNvGrpSpPr/>
            <p:nvPr/>
          </p:nvGrpSpPr>
          <p:grpSpPr>
            <a:xfrm>
              <a:off x="9407473" y="5553900"/>
              <a:ext cx="2234450" cy="1215011"/>
              <a:chOff x="6207073" y="5553900"/>
              <a:chExt cx="2234450" cy="1215011"/>
            </a:xfrm>
          </p:grpSpPr>
          <p:pic>
            <p:nvPicPr>
              <p:cNvPr id="28" name="Imagen 17">
                <a:extLst>
                  <a:ext uri="{FF2B5EF4-FFF2-40B4-BE49-F238E27FC236}">
                    <a16:creationId xmlns:a16="http://schemas.microsoft.com/office/drawing/2014/main" id="{96185A0A-3C06-4282-8B64-E226358CB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690" b="98621" l="2564" r="95513">
                            <a14:foregroundMark x1="22436" y1="41379" x2="73077" y2="58621"/>
                            <a14:foregroundMark x1="80128" y1="40690" x2="18590" y2="40000"/>
                            <a14:foregroundMark x1="19872" y1="40690" x2="20513" y2="57931"/>
                            <a14:foregroundMark x1="20513" y1="57931" x2="76923" y2="5793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62800" y="5553900"/>
                <a:ext cx="1278723" cy="1215011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30 Rectángulo"/>
              <p:cNvSpPr/>
              <p:nvPr/>
            </p:nvSpPr>
            <p:spPr>
              <a:xfrm>
                <a:off x="6207073" y="6019800"/>
                <a:ext cx="1184327" cy="642784"/>
              </a:xfrm>
              <a:prstGeom prst="rect">
                <a:avLst/>
              </a:prstGeom>
            </p:spPr>
            <p:txBody>
              <a:bodyPr wrap="square" lIns="87929" tIns="43964" rIns="87929" bIns="43964">
                <a:spAutoFit/>
              </a:bodyPr>
              <a:lstStyle/>
              <a:p>
                <a:r>
                  <a:rPr lang="es-CO" altLang="es-MX" sz="18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Myriad Pro" panose="020B0503030403020204" pitchFamily="34" charset="0"/>
                    <a:ea typeface="Open Sans Light" pitchFamily="34" charset="0"/>
                    <a:cs typeface="Open Sans Light" pitchFamily="34" charset="0"/>
                  </a:rPr>
                  <a:t>Reportar a la UIAF.</a:t>
                </a:r>
              </a:p>
            </p:txBody>
          </p:sp>
        </p:grpSp>
        <p:pic>
          <p:nvPicPr>
            <p:cNvPr id="38" name="Picture 2" descr="Vectores, imágenes y arte vectorial de stock sobre Nerd+face+emoji ...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0" b="93929" l="0" r="100000">
                          <a14:foregroundMark x1="26557" y1="34286" x2="26557" y2="40000"/>
                          <a14:foregroundMark x1="65574" y1="31786" x2="71148" y2="40357"/>
                          <a14:foregroundMark x1="65902" y1="37143" x2="66230" y2="382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1200" y="5275903"/>
              <a:ext cx="976323" cy="896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724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  <p:bldP spid="26" grpId="0" animBg="1"/>
      <p:bldP spid="33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A3BD06A5-7142-4ABA-845D-A79BB966C6C4}"/>
              </a:ext>
            </a:extLst>
          </p:cNvPr>
          <p:cNvSpPr/>
          <p:nvPr/>
        </p:nvSpPr>
        <p:spPr>
          <a:xfrm>
            <a:off x="0" y="995582"/>
            <a:ext cx="12192000" cy="57155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BF554A7-ED84-468E-90DB-9630FC17A7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716" y="6263454"/>
            <a:ext cx="501284" cy="594546"/>
          </a:xfrm>
          <a:prstGeom prst="rect">
            <a:avLst/>
          </a:prstGeom>
        </p:spPr>
      </p:pic>
      <p:cxnSp>
        <p:nvCxnSpPr>
          <p:cNvPr id="49" name="Straight Connector 16">
            <a:extLst>
              <a:ext uri="{FF2B5EF4-FFF2-40B4-BE49-F238E27FC236}">
                <a16:creationId xmlns:a16="http://schemas.microsoft.com/office/drawing/2014/main" id="{D9637FC4-007F-E74D-8421-5C99BCF2E445}"/>
              </a:ext>
            </a:extLst>
          </p:cNvPr>
          <p:cNvCxnSpPr>
            <a:cxnSpLocks/>
          </p:cNvCxnSpPr>
          <p:nvPr/>
        </p:nvCxnSpPr>
        <p:spPr>
          <a:xfrm>
            <a:off x="5248072" y="33447"/>
            <a:ext cx="1686128" cy="0"/>
          </a:xfrm>
          <a:prstGeom prst="line">
            <a:avLst/>
          </a:prstGeom>
          <a:ln w="76200"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Title 3">
            <a:extLst>
              <a:ext uri="{FF2B5EF4-FFF2-40B4-BE49-F238E27FC236}">
                <a16:creationId xmlns:a16="http://schemas.microsoft.com/office/drawing/2014/main" id="{CB2B1147-EDB9-7946-AA44-2BA4D93EB097}"/>
              </a:ext>
            </a:extLst>
          </p:cNvPr>
          <p:cNvSpPr txBox="1">
            <a:spLocks/>
          </p:cNvSpPr>
          <p:nvPr/>
        </p:nvSpPr>
        <p:spPr>
          <a:xfrm>
            <a:off x="4039613" y="291464"/>
            <a:ext cx="4103046" cy="635933"/>
          </a:xfrm>
          <a:prstGeom prst="rect">
            <a:avLst/>
          </a:prstGeom>
        </p:spPr>
        <p:txBody>
          <a:bodyPr/>
          <a:lstStyle>
            <a:lvl1pPr algn="ctr" defTabSz="879293" rtl="0" eaLnBrk="1" latinLnBrk="0" hangingPunct="1">
              <a:spcBef>
                <a:spcPct val="0"/>
              </a:spcBef>
              <a:buNone/>
              <a:defRPr sz="42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2649"/>
                </a:solidFill>
                <a:latin typeface="Myriad Pro" panose="020B0503030403020204" pitchFamily="34" charset="0"/>
              </a:rPr>
              <a:t>SANCIONES</a:t>
            </a:r>
          </a:p>
        </p:txBody>
      </p:sp>
      <p:pic>
        <p:nvPicPr>
          <p:cNvPr id="17" name="Picture 2" descr="Four people in prison cell Stock Photo - 1906730 | StockUnlimited">
            <a:extLst>
              <a:ext uri="{FF2B5EF4-FFF2-40B4-BE49-F238E27FC236}">
                <a16:creationId xmlns:a16="http://schemas.microsoft.com/office/drawing/2014/main" id="{AA641D37-AA60-4779-BC41-BC5EF9E06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506" y="1249467"/>
            <a:ext cx="3382149" cy="258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ILAS! SANCIONES Y MULTAS POR NO IMPLEMENTAR EL SG-SST |licencia ...">
            <a:extLst>
              <a:ext uri="{FF2B5EF4-FFF2-40B4-BE49-F238E27FC236}">
                <a16:creationId xmlns:a16="http://schemas.microsoft.com/office/drawing/2014/main" id="{53AF813A-DBA6-40C4-8F2F-265D11604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7" y="906548"/>
            <a:ext cx="3928292" cy="224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ondenan a 13 años de cárcel a ecuatoriano en España">
            <a:extLst>
              <a:ext uri="{FF2B5EF4-FFF2-40B4-BE49-F238E27FC236}">
                <a16:creationId xmlns:a16="http://schemas.microsoft.com/office/drawing/2014/main" id="{9FBA7747-BFB4-4D76-85E4-71ED85298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587" y="3895912"/>
            <a:ext cx="3490500" cy="255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7 Rectángulo">
            <a:extLst>
              <a:ext uri="{FF2B5EF4-FFF2-40B4-BE49-F238E27FC236}">
                <a16:creationId xmlns:a16="http://schemas.microsoft.com/office/drawing/2014/main" id="{87FCB2F6-1ACB-49DA-BB5C-E90443C7C7F6}"/>
              </a:ext>
            </a:extLst>
          </p:cNvPr>
          <p:cNvSpPr/>
          <p:nvPr/>
        </p:nvSpPr>
        <p:spPr>
          <a:xfrm>
            <a:off x="6840811" y="1323550"/>
            <a:ext cx="484007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/>
              </a:rPr>
              <a:t>La Supersalud podrá imponer sanciones hasta por </a:t>
            </a:r>
            <a:r>
              <a:rPr lang="es-CO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/>
              </a:rPr>
              <a:t>8.000</a:t>
            </a:r>
            <a:r>
              <a:rPr lang="es-CO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/>
              </a:rPr>
              <a:t> SMLMV</a:t>
            </a:r>
            <a:r>
              <a:rPr lang="es-CO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/>
              </a:rPr>
              <a:t> a la entidad jurídica y de 2.000 SMLMV a titulo personal.</a:t>
            </a:r>
            <a:endParaRPr lang="es-CO" sz="1800" dirty="0">
              <a:solidFill>
                <a:schemeClr val="tx1">
                  <a:lumMod val="85000"/>
                  <a:lumOff val="15000"/>
                </a:schemeClr>
              </a:solidFill>
              <a:latin typeface="Myriad Pro" panose="020B0503030403020204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/>
              </a:rPr>
              <a:t>Sanciones penales, civiles y administrativas,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/>
              </a:rPr>
              <a:t>La afectación en la reputación de la compañía.</a:t>
            </a:r>
          </a:p>
        </p:txBody>
      </p:sp>
      <p:sp>
        <p:nvSpPr>
          <p:cNvPr id="22" name="14 Rectángulo">
            <a:extLst>
              <a:ext uri="{FF2B5EF4-FFF2-40B4-BE49-F238E27FC236}">
                <a16:creationId xmlns:a16="http://schemas.microsoft.com/office/drawing/2014/main" id="{FE463184-9471-4B04-9120-684A8387DC29}"/>
              </a:ext>
            </a:extLst>
          </p:cNvPr>
          <p:cNvSpPr/>
          <p:nvPr/>
        </p:nvSpPr>
        <p:spPr>
          <a:xfrm>
            <a:off x="7701425" y="3959291"/>
            <a:ext cx="403207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/>
              </a:rPr>
              <a:t>Cárcel para funcionarios, multas económicas,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/>
              </a:rPr>
              <a:t>Perdida de la reputación profesional,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/>
              </a:rPr>
              <a:t>Vinculación a listas restrictivas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5AA63B5-0BAC-484A-ABE5-B6680BC9B0D0}"/>
              </a:ext>
            </a:extLst>
          </p:cNvPr>
          <p:cNvSpPr txBox="1"/>
          <p:nvPr/>
        </p:nvSpPr>
        <p:spPr>
          <a:xfrm>
            <a:off x="7929427" y="5930803"/>
            <a:ext cx="39799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500" b="1" i="1" dirty="0">
                <a:latin typeface="Myriad Pro"/>
              </a:rPr>
              <a:t>Aplica a: </a:t>
            </a:r>
            <a:r>
              <a:rPr lang="es-CO" sz="1500" i="1" dirty="0">
                <a:latin typeface="Myriad Pro"/>
              </a:rPr>
              <a:t>la empresa, directores, gerente, revisor fiscal o empleado</a:t>
            </a:r>
          </a:p>
        </p:txBody>
      </p:sp>
      <p:pic>
        <p:nvPicPr>
          <p:cNvPr id="24" name="Picture 4" descr="El 69% de los directivos justifican el soborno y la corrupción para generar  beneficios rápidos">
            <a:extLst>
              <a:ext uri="{FF2B5EF4-FFF2-40B4-BE49-F238E27FC236}">
                <a16:creationId xmlns:a16="http://schemas.microsoft.com/office/drawing/2014/main" id="{BEB68E9B-78C0-4DB1-8983-4924A73B5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8" y="3409037"/>
            <a:ext cx="3581400" cy="292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6F51D3FF-D2CC-B9EB-42FD-B3738807E3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968" y="61906"/>
            <a:ext cx="1884589" cy="78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50"/>
                            </p:stCondLst>
                            <p:childTnLst>
                              <p:par>
                                <p:cTn id="24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50"/>
                            </p:stCondLst>
                            <p:childTnLst>
                              <p:par>
                                <p:cTn id="32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150"/>
                            </p:stCondLst>
                            <p:childTnLst>
                              <p:par>
                                <p:cTn id="40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15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300"/>
                            </p:stCondLst>
                            <p:childTnLst>
                              <p:par>
                                <p:cTn id="54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450"/>
                            </p:stCondLst>
                            <p:childTnLst>
                              <p:par>
                                <p:cTn id="60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600"/>
                            </p:stCondLst>
                            <p:childTnLst>
                              <p:par>
                                <p:cTn id="66" presetID="4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2" grpId="1"/>
      <p:bldP spid="23" grpId="0"/>
      <p:bldP spid="2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">
            <a:extLst>
              <a:ext uri="{FF2B5EF4-FFF2-40B4-BE49-F238E27FC236}">
                <a16:creationId xmlns:a16="http://schemas.microsoft.com/office/drawing/2014/main" id="{3E7F27D3-9D36-4E0A-BAB7-9C23447C7801}"/>
              </a:ext>
            </a:extLst>
          </p:cNvPr>
          <p:cNvSpPr/>
          <p:nvPr/>
        </p:nvSpPr>
        <p:spPr>
          <a:xfrm>
            <a:off x="0" y="1544637"/>
            <a:ext cx="12192000" cy="4592638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720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sp>
        <p:nvSpPr>
          <p:cNvPr id="81933" name="Text Box 1">
            <a:extLst>
              <a:ext uri="{FF2B5EF4-FFF2-40B4-BE49-F238E27FC236}">
                <a16:creationId xmlns:a16="http://schemas.microsoft.com/office/drawing/2014/main" id="{A062592C-F002-40B9-A024-EDF5F292D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028" y="472664"/>
            <a:ext cx="9240043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27" tIns="56175" rIns="108027" bIns="56175" anchor="ctr"/>
          <a:lstStyle>
            <a:lvl1pPr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300">
                <a:solidFill>
                  <a:schemeClr val="tx1"/>
                </a:solidFill>
                <a:latin typeface="Open Sans"/>
              </a:defRPr>
            </a:lvl1pPr>
            <a:lvl2pPr marL="742950" indent="-28575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300">
                <a:solidFill>
                  <a:schemeClr val="tx1"/>
                </a:solidFill>
                <a:latin typeface="Open Sans"/>
              </a:defRPr>
            </a:lvl2pPr>
            <a:lvl3pPr marL="11430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300">
                <a:solidFill>
                  <a:schemeClr val="tx1"/>
                </a:solidFill>
                <a:latin typeface="Open Sans"/>
              </a:defRPr>
            </a:lvl3pPr>
            <a:lvl4pPr marL="16002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300">
                <a:solidFill>
                  <a:schemeClr val="tx1"/>
                </a:solidFill>
                <a:latin typeface="Open Sans"/>
              </a:defRPr>
            </a:lvl4pPr>
            <a:lvl5pPr marL="2057400" indent="-228600"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300">
                <a:solidFill>
                  <a:schemeClr val="tx1"/>
                </a:solidFill>
                <a:latin typeface="Open Sans"/>
              </a:defRPr>
            </a:lvl5pPr>
            <a:lvl6pPr marL="2514600" indent="-228600" defTabSz="11715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300">
                <a:solidFill>
                  <a:schemeClr val="tx1"/>
                </a:solidFill>
                <a:latin typeface="Open Sans"/>
              </a:defRPr>
            </a:lvl6pPr>
            <a:lvl7pPr marL="2971800" indent="-228600" defTabSz="11715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300">
                <a:solidFill>
                  <a:schemeClr val="tx1"/>
                </a:solidFill>
                <a:latin typeface="Open Sans"/>
              </a:defRPr>
            </a:lvl7pPr>
            <a:lvl8pPr marL="3429000" indent="-228600" defTabSz="11715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300">
                <a:solidFill>
                  <a:schemeClr val="tx1"/>
                </a:solidFill>
                <a:latin typeface="Open Sans"/>
              </a:defRPr>
            </a:lvl8pPr>
            <a:lvl9pPr marL="3886200" indent="-228600" defTabSz="11715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 sz="2300">
                <a:solidFill>
                  <a:schemeClr val="tx1"/>
                </a:solidFill>
                <a:latin typeface="Open Sans"/>
              </a:defRPr>
            </a:lvl9pPr>
          </a:lstStyle>
          <a:p>
            <a:pPr algn="ctr" eaLnBrk="1" hangingPunct="1"/>
            <a:r>
              <a:rPr lang="es-ES" altLang="es-CO" sz="4000" b="1" dirty="0">
                <a:solidFill>
                  <a:srgbClr val="002060"/>
                </a:solidFill>
                <a:latin typeface="Myriad Pro" panose="020B0503030403020204"/>
                <a:cs typeface="Tahoma"/>
              </a:rPr>
              <a:t>¿CÓMO PROTEGEMOS AL HOSPITAL?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A9DE95A0-F9EA-4887-9E3A-778362D279A2}"/>
              </a:ext>
            </a:extLst>
          </p:cNvPr>
          <p:cNvGrpSpPr/>
          <p:nvPr/>
        </p:nvGrpSpPr>
        <p:grpSpPr>
          <a:xfrm>
            <a:off x="444500" y="1885949"/>
            <a:ext cx="10833100" cy="3910013"/>
            <a:chOff x="677863" y="1955800"/>
            <a:chExt cx="10833100" cy="3910013"/>
          </a:xfrm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97F5697D-7FCD-4391-AE85-47FA029E9C71}"/>
                </a:ext>
              </a:extLst>
            </p:cNvPr>
            <p:cNvSpPr/>
            <p:nvPr/>
          </p:nvSpPr>
          <p:spPr>
            <a:xfrm>
              <a:off x="677863" y="2405063"/>
              <a:ext cx="10833100" cy="1638300"/>
            </a:xfrm>
            <a:prstGeom prst="roundRect">
              <a:avLst/>
            </a:prstGeom>
            <a:noFill/>
            <a:ln w="19050">
              <a:solidFill>
                <a:srgbClr val="0486BA"/>
              </a:solidFill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17207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sz="2177"/>
            </a:p>
          </p:txBody>
        </p:sp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52D149BD-ADAC-4913-8CA9-666DDC3B512A}"/>
                </a:ext>
              </a:extLst>
            </p:cNvPr>
            <p:cNvSpPr/>
            <p:nvPr/>
          </p:nvSpPr>
          <p:spPr>
            <a:xfrm>
              <a:off x="4233863" y="1955800"/>
              <a:ext cx="3465512" cy="9525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486BA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17207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sz="2177"/>
            </a:p>
          </p:txBody>
        </p:sp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id="{0B087827-62A5-4373-ACE6-75C215A34280}"/>
                </a:ext>
              </a:extLst>
            </p:cNvPr>
            <p:cNvGrpSpPr/>
            <p:nvPr/>
          </p:nvGrpSpPr>
          <p:grpSpPr>
            <a:xfrm>
              <a:off x="1486317" y="3387947"/>
              <a:ext cx="1339416" cy="1199107"/>
              <a:chOff x="1228786" y="2801330"/>
              <a:chExt cx="1107499" cy="99148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" name="Elipse 6">
                <a:extLst>
                  <a:ext uri="{FF2B5EF4-FFF2-40B4-BE49-F238E27FC236}">
                    <a16:creationId xmlns:a16="http://schemas.microsoft.com/office/drawing/2014/main" id="{FAABE5DD-7264-460C-9244-4B76C54D1A04}"/>
                  </a:ext>
                </a:extLst>
              </p:cNvPr>
              <p:cNvSpPr/>
              <p:nvPr/>
            </p:nvSpPr>
            <p:spPr>
              <a:xfrm>
                <a:off x="1228786" y="2801330"/>
                <a:ext cx="1107499" cy="991484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486B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172078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O" sz="2177">
                  <a:solidFill>
                    <a:srgbClr val="0486BA"/>
                  </a:solidFill>
                </a:endParaRPr>
              </a:p>
            </p:txBody>
          </p: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993F6D9E-4C89-40C1-A0C9-C82322B9DC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biLevel thresh="75000"/>
              </a:blip>
              <a:srcRect l="7419" t="6722" r="12732" b="13804"/>
              <a:stretch/>
            </p:blipFill>
            <p:spPr>
              <a:xfrm>
                <a:off x="1434830" y="2969575"/>
                <a:ext cx="695476" cy="633969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0B1D93B0-1A3A-4373-9918-746A6C368CD1}"/>
                </a:ext>
              </a:extLst>
            </p:cNvPr>
            <p:cNvGrpSpPr/>
            <p:nvPr/>
          </p:nvGrpSpPr>
          <p:grpSpPr>
            <a:xfrm>
              <a:off x="3875474" y="3387947"/>
              <a:ext cx="1339416" cy="1199107"/>
              <a:chOff x="4054077" y="2934348"/>
              <a:chExt cx="802432" cy="77444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45B9D7F5-A7B9-4047-92F8-C5B9F2009A80}"/>
                  </a:ext>
                </a:extLst>
              </p:cNvPr>
              <p:cNvSpPr/>
              <p:nvPr/>
            </p:nvSpPr>
            <p:spPr>
              <a:xfrm>
                <a:off x="4054077" y="2934348"/>
                <a:ext cx="802432" cy="77444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486B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172078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O" sz="2177"/>
              </a:p>
            </p:txBody>
          </p:sp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30205CDA-A8A0-4266-AA37-772767E5F8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6142" b="3881"/>
              <a:stretch/>
            </p:blipFill>
            <p:spPr>
              <a:xfrm>
                <a:off x="4176728" y="3060099"/>
                <a:ext cx="557812" cy="472618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9E9633F6-670A-4324-BA94-5BFD9ED5E216}"/>
                </a:ext>
              </a:extLst>
            </p:cNvPr>
            <p:cNvGrpSpPr/>
            <p:nvPr/>
          </p:nvGrpSpPr>
          <p:grpSpPr>
            <a:xfrm>
              <a:off x="6605706" y="3372024"/>
              <a:ext cx="1339416" cy="1199107"/>
              <a:chOff x="5516507" y="2919113"/>
              <a:chExt cx="802432" cy="77444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" name="Elipse 8">
                <a:extLst>
                  <a:ext uri="{FF2B5EF4-FFF2-40B4-BE49-F238E27FC236}">
                    <a16:creationId xmlns:a16="http://schemas.microsoft.com/office/drawing/2014/main" id="{8118ABA7-8A50-4278-8090-AEC57B25D474}"/>
                  </a:ext>
                </a:extLst>
              </p:cNvPr>
              <p:cNvSpPr/>
              <p:nvPr/>
            </p:nvSpPr>
            <p:spPr>
              <a:xfrm>
                <a:off x="5516507" y="2919113"/>
                <a:ext cx="802432" cy="77444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486B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172078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O" sz="2177"/>
              </a:p>
            </p:txBody>
          </p:sp>
          <p:pic>
            <p:nvPicPr>
              <p:cNvPr id="16" name="Imagen 15">
                <a:extLst>
                  <a:ext uri="{FF2B5EF4-FFF2-40B4-BE49-F238E27FC236}">
                    <a16:creationId xmlns:a16="http://schemas.microsoft.com/office/drawing/2014/main" id="{968AC2B7-B8A4-4256-A934-57C51B49B1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3167" r="12142" b="16484"/>
              <a:stretch/>
            </p:blipFill>
            <p:spPr>
              <a:xfrm>
                <a:off x="5671906" y="3026929"/>
                <a:ext cx="491636" cy="542385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D55F2579-5072-439A-87CE-492B08D705D0}"/>
                </a:ext>
              </a:extLst>
            </p:cNvPr>
            <p:cNvGrpSpPr/>
            <p:nvPr/>
          </p:nvGrpSpPr>
          <p:grpSpPr>
            <a:xfrm>
              <a:off x="9335939" y="3376531"/>
              <a:ext cx="1339416" cy="1199107"/>
              <a:chOff x="6978937" y="2918108"/>
              <a:chExt cx="802432" cy="77444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0C94C983-6105-43E0-B26F-08E00A60F19C}"/>
                  </a:ext>
                </a:extLst>
              </p:cNvPr>
              <p:cNvSpPr/>
              <p:nvPr/>
            </p:nvSpPr>
            <p:spPr>
              <a:xfrm>
                <a:off x="6978937" y="2918108"/>
                <a:ext cx="802432" cy="774440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486B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172078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CO" sz="2177"/>
              </a:p>
            </p:txBody>
          </p:sp>
          <p:pic>
            <p:nvPicPr>
              <p:cNvPr id="17" name="Imagen 16">
                <a:extLst>
                  <a:ext uri="{FF2B5EF4-FFF2-40B4-BE49-F238E27FC236}">
                    <a16:creationId xmlns:a16="http://schemas.microsoft.com/office/drawing/2014/main" id="{F75712B1-FD6B-46D2-8612-80CD061DD0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9696" t="6255" r="7071" b="11266"/>
              <a:stretch/>
            </p:blipFill>
            <p:spPr>
              <a:xfrm>
                <a:off x="7164104" y="3045420"/>
                <a:ext cx="490556" cy="523894"/>
              </a:xfrm>
              <a:prstGeom prst="roundRect">
                <a:avLst/>
              </a:prstGeom>
              <a:ln>
                <a:noFill/>
              </a:ln>
            </p:spPr>
          </p:pic>
        </p:grp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23AFA9DD-9ADE-4657-876E-7C8020CC48CF}"/>
                </a:ext>
              </a:extLst>
            </p:cNvPr>
            <p:cNvSpPr txBox="1"/>
            <p:nvPr/>
          </p:nvSpPr>
          <p:spPr>
            <a:xfrm>
              <a:off x="1119188" y="4730750"/>
              <a:ext cx="1927225" cy="6143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just" defTabSz="117207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1693" dirty="0">
                  <a:latin typeface="Trebuchet MS" panose="020B0603020202020204" pitchFamily="34" charset="0"/>
                </a:rPr>
                <a:t>Dude de negocios fáciles</a:t>
              </a:r>
              <a:endParaRPr lang="es-CO" sz="1451" dirty="0">
                <a:latin typeface="Trebuchet MS" panose="020B0603020202020204" pitchFamily="34" charset="0"/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DA92DE57-D64D-4998-AD0A-656C0202A4CA}"/>
                </a:ext>
              </a:extLst>
            </p:cNvPr>
            <p:cNvSpPr txBox="1"/>
            <p:nvPr/>
          </p:nvSpPr>
          <p:spPr>
            <a:xfrm>
              <a:off x="3240088" y="4730750"/>
              <a:ext cx="2727325" cy="11350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just" defTabSz="117207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1693" dirty="0">
                  <a:latin typeface="Trebuchet MS" panose="020B0603020202020204" pitchFamily="34" charset="0"/>
                </a:rPr>
                <a:t>Nunca preste su nombre para realizar operaciones a nombre de otra persona o empresa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F7EF74E3-B90B-420B-892D-1DBCCAAE34A7}"/>
                </a:ext>
              </a:extLst>
            </p:cNvPr>
            <p:cNvSpPr txBox="1"/>
            <p:nvPr/>
          </p:nvSpPr>
          <p:spPr>
            <a:xfrm>
              <a:off x="6094413" y="4713288"/>
              <a:ext cx="2495550" cy="11334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just" defTabSz="117207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1693" dirty="0">
                  <a:latin typeface="Trebuchet MS" panose="020B0603020202020204" pitchFamily="34" charset="0"/>
                </a:rPr>
                <a:t>Siempre pregunte el origen de los bienes y dinero con los cuales va a hacer operaciones</a:t>
              </a:r>
              <a:endParaRPr lang="es-CO" sz="1451" dirty="0">
                <a:latin typeface="Trebuchet MS" panose="020B0603020202020204" pitchFamily="34" charset="0"/>
              </a:endParaRP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91BD3D2F-2301-41A3-AAA1-6D038A285099}"/>
                </a:ext>
              </a:extLst>
            </p:cNvPr>
            <p:cNvSpPr txBox="1"/>
            <p:nvPr/>
          </p:nvSpPr>
          <p:spPr>
            <a:xfrm>
              <a:off x="8843963" y="4699000"/>
              <a:ext cx="2495550" cy="6143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just" defTabSz="117207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1693" dirty="0">
                  <a:latin typeface="Trebuchet MS" panose="020B0603020202020204" pitchFamily="34" charset="0"/>
                </a:rPr>
                <a:t>Siempre documente todas las transacciones</a:t>
              </a:r>
              <a:endParaRPr lang="es-CO" sz="1451" dirty="0">
                <a:latin typeface="Trebuchet MS" panose="020B0603020202020204" pitchFamily="34" charset="0"/>
              </a:endParaRP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D301B814-B266-4B63-92FE-7829CF44FAAA}"/>
                </a:ext>
              </a:extLst>
            </p:cNvPr>
            <p:cNvSpPr txBox="1"/>
            <p:nvPr/>
          </p:nvSpPr>
          <p:spPr>
            <a:xfrm>
              <a:off x="4441825" y="2200275"/>
              <a:ext cx="3049588" cy="4651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172078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CO" sz="2419" b="1" dirty="0">
                  <a:latin typeface="Trebuchet MS" panose="020B0603020202020204" pitchFamily="34" charset="0"/>
                </a:rPr>
                <a:t>RECOMENDACIONES</a:t>
              </a:r>
              <a:endParaRPr lang="es-CO" sz="1935" dirty="0">
                <a:latin typeface="Trebuchet MS" panose="020B0603020202020204" pitchFamily="34" charset="0"/>
              </a:endParaRPr>
            </a:p>
          </p:txBody>
        </p:sp>
      </p:grpSp>
      <p:cxnSp>
        <p:nvCxnSpPr>
          <p:cNvPr id="30" name="Straight Connector 16">
            <a:extLst>
              <a:ext uri="{FF2B5EF4-FFF2-40B4-BE49-F238E27FC236}">
                <a16:creationId xmlns:a16="http://schemas.microsoft.com/office/drawing/2014/main" id="{841C5D2F-E53A-45B4-A5B0-CFC3209D7297}"/>
              </a:ext>
            </a:extLst>
          </p:cNvPr>
          <p:cNvCxnSpPr>
            <a:cxnSpLocks/>
          </p:cNvCxnSpPr>
          <p:nvPr/>
        </p:nvCxnSpPr>
        <p:spPr>
          <a:xfrm>
            <a:off x="5018088" y="33338"/>
            <a:ext cx="1685925" cy="0"/>
          </a:xfrm>
          <a:prstGeom prst="line">
            <a:avLst/>
          </a:prstGeom>
          <a:ln w="76200"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1" name="Imagen 30">
            <a:extLst>
              <a:ext uri="{FF2B5EF4-FFF2-40B4-BE49-F238E27FC236}">
                <a16:creationId xmlns:a16="http://schemas.microsoft.com/office/drawing/2014/main" id="{F0007FD4-F143-4ABF-A1AD-4D8BE7FE13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716" y="6263454"/>
            <a:ext cx="501284" cy="594546"/>
          </a:xfrm>
          <a:prstGeom prst="rect">
            <a:avLst/>
          </a:prstGeom>
        </p:spPr>
      </p:pic>
      <p:pic>
        <p:nvPicPr>
          <p:cNvPr id="3" name="Asi busca la delincuencia organizada, mover el dinero en la sociedad">
            <a:hlinkClick r:id="" action="ppaction://media"/>
            <a:extLst>
              <a:ext uri="{FF2B5EF4-FFF2-40B4-BE49-F238E27FC236}">
                <a16:creationId xmlns:a16="http://schemas.microsoft.com/office/drawing/2014/main" id="{9BCB5BD9-5B75-41F3-B5D9-399126BFD4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82050" y="5477255"/>
            <a:ext cx="2454656" cy="138074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6F51D3FF-D2CC-B9EB-42FD-B3738807E3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135" y="-9640"/>
            <a:ext cx="1884589" cy="78527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B4FF3B8D-95D9-0E4A-90BE-D24268F440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" b="135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Recortar rectángulo de una esquina 8">
            <a:extLst>
              <a:ext uri="{FF2B5EF4-FFF2-40B4-BE49-F238E27FC236}">
                <a16:creationId xmlns:a16="http://schemas.microsoft.com/office/drawing/2014/main" id="{E67CEE4B-97E3-B34F-A7FC-FB2DB48B8410}"/>
              </a:ext>
            </a:extLst>
          </p:cNvPr>
          <p:cNvSpPr/>
          <p:nvPr/>
        </p:nvSpPr>
        <p:spPr>
          <a:xfrm>
            <a:off x="0" y="4267201"/>
            <a:ext cx="7086600" cy="1295400"/>
          </a:xfrm>
          <a:prstGeom prst="snip1Rect">
            <a:avLst/>
          </a:prstGeom>
          <a:solidFill>
            <a:srgbClr val="FF6C0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725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9169B911-B639-284B-971D-07A27A394E93}"/>
              </a:ext>
            </a:extLst>
          </p:cNvPr>
          <p:cNvSpPr txBox="1">
            <a:spLocks/>
          </p:cNvSpPr>
          <p:nvPr/>
        </p:nvSpPr>
        <p:spPr>
          <a:xfrm>
            <a:off x="266700" y="4369423"/>
            <a:ext cx="6553200" cy="68322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bg1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GRACIAS POR SU ATENCIÓN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98F36212-591B-444B-A03B-AA67FD0121BC}"/>
              </a:ext>
            </a:extLst>
          </p:cNvPr>
          <p:cNvSpPr txBox="1">
            <a:spLocks/>
          </p:cNvSpPr>
          <p:nvPr/>
        </p:nvSpPr>
        <p:spPr>
          <a:xfrm>
            <a:off x="266700" y="4917475"/>
            <a:ext cx="6553200" cy="68322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s-CO" sz="2800" b="1" dirty="0">
                <a:solidFill>
                  <a:schemeClr val="bg1"/>
                </a:solidFill>
                <a:latin typeface="Myriad Pro" panose="020B0503030403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Por favor responder cuestionario</a:t>
            </a:r>
          </a:p>
        </p:txBody>
      </p:sp>
    </p:spTree>
    <p:extLst>
      <p:ext uri="{BB962C8B-B14F-4D97-AF65-F5344CB8AC3E}">
        <p14:creationId xmlns:p14="http://schemas.microsoft.com/office/powerpoint/2010/main" val="129956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7624">
            <a:extLst>
              <a:ext uri="{FF2B5EF4-FFF2-40B4-BE49-F238E27FC236}">
                <a16:creationId xmlns:a16="http://schemas.microsoft.com/office/drawing/2014/main" id="{6B45378A-4041-4D0F-8FD9-F64B0C0FBF46}"/>
              </a:ext>
            </a:extLst>
          </p:cNvPr>
          <p:cNvGrpSpPr/>
          <p:nvPr/>
        </p:nvGrpSpPr>
        <p:grpSpPr>
          <a:xfrm>
            <a:off x="4268470" y="6800850"/>
            <a:ext cx="1223645" cy="232410"/>
            <a:chOff x="0" y="0"/>
            <a:chExt cx="1223925" cy="232842"/>
          </a:xfrm>
        </p:grpSpPr>
        <p:sp>
          <p:nvSpPr>
            <p:cNvPr id="11" name="Rectangle 39">
              <a:extLst>
                <a:ext uri="{FF2B5EF4-FFF2-40B4-BE49-F238E27FC236}">
                  <a16:creationId xmlns:a16="http://schemas.microsoft.com/office/drawing/2014/main" id="{7360A473-897B-40BC-82BE-E5108E1C59A4}"/>
                </a:ext>
              </a:extLst>
            </p:cNvPr>
            <p:cNvSpPr/>
            <p:nvPr/>
          </p:nvSpPr>
          <p:spPr>
            <a:xfrm>
              <a:off x="0" y="0"/>
              <a:ext cx="1627820" cy="30967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CO" sz="18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operaciones”</a:t>
              </a:r>
              <a:endParaRPr lang="es-CO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84F2A173-2074-41E7-B606-19ACC2046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023" y="123576"/>
            <a:ext cx="7015455" cy="5308274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7AC8F175-DF08-433B-8C90-EBFA026D970F}"/>
              </a:ext>
            </a:extLst>
          </p:cNvPr>
          <p:cNvGrpSpPr/>
          <p:nvPr/>
        </p:nvGrpSpPr>
        <p:grpSpPr>
          <a:xfrm>
            <a:off x="-457200" y="838200"/>
            <a:ext cx="12715489" cy="5836213"/>
            <a:chOff x="1769443" y="678850"/>
            <a:chExt cx="12715489" cy="5836213"/>
          </a:xfrm>
        </p:grpSpPr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17174438-A851-4AFE-B779-28C257FDEB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9443" y="678850"/>
              <a:ext cx="5354678" cy="3093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87114" tIns="45720" rIns="91440" bIns="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4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S</a:t>
              </a:r>
              <a:r>
                <a:rPr kumimoji="0" lang="es-CO" altLang="es-CO" sz="3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istema de </a:t>
              </a:r>
              <a:endParaRPr kumimoji="0" lang="es-CO" altLang="es-CO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4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A</a:t>
              </a:r>
              <a:r>
                <a:rPr lang="es-CO" altLang="es-CO" sz="3600" b="1" dirty="0">
                  <a:solidFill>
                    <a:srgbClr val="000000"/>
                  </a:solidFill>
                  <a:ea typeface="Calibri" panose="020F0502020204030204" pitchFamily="34" charset="0"/>
                </a:rPr>
                <a:t>dministración del</a:t>
              </a:r>
              <a:endParaRPr kumimoji="0" lang="es-CO" altLang="es-CO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4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R</a:t>
              </a:r>
              <a:r>
                <a:rPr kumimoji="0" lang="es-CO" altLang="es-CO" sz="3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iesgo de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CO" altLang="es-CO" sz="3600" b="1" dirty="0">
                  <a:solidFill>
                    <a:srgbClr val="000000"/>
                  </a:solidFill>
                </a:rPr>
                <a:t> </a:t>
              </a:r>
              <a:endParaRPr kumimoji="0" lang="es-CO" altLang="es-CO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CO" altLang="es-C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0E31C357-D3EE-4CC3-8B58-68012EF7E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041" y="2744800"/>
              <a:ext cx="11796891" cy="3770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914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371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1828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286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743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2004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657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CO" altLang="es-CO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4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L</a:t>
              </a:r>
              <a:r>
                <a:rPr kumimoji="0" lang="es-CO" altLang="es-CO" sz="3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avado de </a:t>
              </a:r>
              <a:endParaRPr kumimoji="0" lang="es-CO" altLang="es-CO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4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A</a:t>
              </a:r>
              <a:r>
                <a:rPr kumimoji="0" lang="es-CO" altLang="es-CO" sz="3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ctivos y </a:t>
              </a:r>
              <a:endParaRPr kumimoji="0" lang="es-CO" altLang="es-CO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4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F</a:t>
              </a:r>
              <a:r>
                <a:rPr kumimoji="0" lang="es-CO" altLang="es-CO" sz="3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inanciación del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4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T</a:t>
              </a:r>
              <a:r>
                <a:rPr kumimoji="0" lang="es-CO" altLang="es-CO" sz="3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errorismo y el </a:t>
              </a:r>
              <a:r>
                <a:rPr kumimoji="0" lang="es-CO" altLang="es-CO" sz="4800" b="1" i="0" u="sng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F</a:t>
              </a:r>
              <a:r>
                <a:rPr kumimoji="0" lang="es-CO" altLang="es-CO" sz="3600" b="1" i="0" u="sng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inanciamiento de la proliferación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CO" altLang="es-CO" sz="3600" b="1" i="0" u="sng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</a:rPr>
                <a:t>de armas de destrucción masiva </a:t>
              </a:r>
              <a:endParaRPr kumimoji="0" lang="es-CO" altLang="es-CO" sz="1800" b="0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619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ángulo 44">
            <a:extLst>
              <a:ext uri="{FF2B5EF4-FFF2-40B4-BE49-F238E27FC236}">
                <a16:creationId xmlns:a16="http://schemas.microsoft.com/office/drawing/2014/main" id="{E0A7E9E5-B1DD-49C0-BB9E-62713C19AA42}"/>
              </a:ext>
            </a:extLst>
          </p:cNvPr>
          <p:cNvSpPr/>
          <p:nvPr/>
        </p:nvSpPr>
        <p:spPr>
          <a:xfrm>
            <a:off x="165563" y="189805"/>
            <a:ext cx="11860871" cy="66856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6">
            <a:extLst>
              <a:ext uri="{FF2B5EF4-FFF2-40B4-BE49-F238E27FC236}">
                <a16:creationId xmlns:a16="http://schemas.microsoft.com/office/drawing/2014/main" id="{D9637FC4-007F-E74D-8421-5C99BCF2E445}"/>
              </a:ext>
            </a:extLst>
          </p:cNvPr>
          <p:cNvCxnSpPr>
            <a:cxnSpLocks/>
          </p:cNvCxnSpPr>
          <p:nvPr/>
        </p:nvCxnSpPr>
        <p:spPr>
          <a:xfrm>
            <a:off x="5017308" y="33447"/>
            <a:ext cx="1686128" cy="0"/>
          </a:xfrm>
          <a:prstGeom prst="line">
            <a:avLst/>
          </a:prstGeom>
          <a:ln w="76200"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Title 3">
            <a:extLst>
              <a:ext uri="{FF2B5EF4-FFF2-40B4-BE49-F238E27FC236}">
                <a16:creationId xmlns:a16="http://schemas.microsoft.com/office/drawing/2014/main" id="{CB2B1147-EDB9-7946-AA44-2BA4D93EB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5698"/>
            <a:ext cx="10515600" cy="884555"/>
          </a:xfrm>
        </p:spPr>
        <p:txBody>
          <a:bodyPr/>
          <a:lstStyle/>
          <a:p>
            <a:r>
              <a:rPr lang="en-US">
                <a:solidFill>
                  <a:srgbClr val="002649"/>
                </a:solidFill>
                <a:latin typeface="Myriad Pro" panose="020B0503030403020204" pitchFamily="34" charset="0"/>
              </a:rPr>
              <a:t>MARCO NORMATIVO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BF554A7-ED84-468E-90DB-9630FC17A7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716" y="6263454"/>
            <a:ext cx="501284" cy="594546"/>
          </a:xfrm>
          <a:prstGeom prst="rect">
            <a:avLst/>
          </a:prstGeom>
        </p:spPr>
      </p:pic>
      <p:sp>
        <p:nvSpPr>
          <p:cNvPr id="24" name="1 Título">
            <a:extLst>
              <a:ext uri="{FF2B5EF4-FFF2-40B4-BE49-F238E27FC236}">
                <a16:creationId xmlns:a16="http://schemas.microsoft.com/office/drawing/2014/main" id="{B4B21E74-78EC-4E45-B776-038110E9CAC9}"/>
              </a:ext>
            </a:extLst>
          </p:cNvPr>
          <p:cNvSpPr txBox="1">
            <a:spLocks/>
          </p:cNvSpPr>
          <p:nvPr/>
        </p:nvSpPr>
        <p:spPr>
          <a:xfrm>
            <a:off x="2057400" y="2133600"/>
            <a:ext cx="7772400" cy="42148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CO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C76B36C2-68B1-4089-BD7F-50FA41EED8EC}"/>
              </a:ext>
            </a:extLst>
          </p:cNvPr>
          <p:cNvSpPr txBox="1"/>
          <p:nvPr/>
        </p:nvSpPr>
        <p:spPr>
          <a:xfrm>
            <a:off x="311821" y="2047524"/>
            <a:ext cx="3600400" cy="31393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CO"/>
            </a:defPPr>
            <a:lvl1pPr algn="ctr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Convenciones de las Naciones unidas: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Trafico ilícito de 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Estupefacientes (año 1988).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Represión de la financiación del terrorismo (año 2.000)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Lucha 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 la Delincuencia Organizada Transnacional (año 2000)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Lucha contra la Corrupción (año 2003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s-CO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BA56A337-3308-4A50-8AE5-A7D336056BC7}"/>
              </a:ext>
            </a:extLst>
          </p:cNvPr>
          <p:cNvSpPr txBox="1"/>
          <p:nvPr/>
        </p:nvSpPr>
        <p:spPr>
          <a:xfrm>
            <a:off x="4409686" y="1687926"/>
            <a:ext cx="3024336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Recomendaciones del GAFI contra el LA/FT/FPDAM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D20D4EF-18E1-4E37-B352-370D461AD5A0}"/>
              </a:ext>
            </a:extLst>
          </p:cNvPr>
          <p:cNvSpPr txBox="1"/>
          <p:nvPr/>
        </p:nvSpPr>
        <p:spPr>
          <a:xfrm>
            <a:off x="8074753" y="4189852"/>
            <a:ext cx="3276600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Circular Externa 00009 de 2016 Instrucciones relativas al SARLAFT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Conector: angular 30">
            <a:extLst>
              <a:ext uri="{FF2B5EF4-FFF2-40B4-BE49-F238E27FC236}">
                <a16:creationId xmlns:a16="http://schemas.microsoft.com/office/drawing/2014/main" id="{EAC40F6B-5878-40D8-B1B7-8D94A1A99949}"/>
              </a:ext>
            </a:extLst>
          </p:cNvPr>
          <p:cNvCxnSpPr>
            <a:cxnSpLocks/>
            <a:stCxn id="22" idx="2"/>
            <a:endCxn id="26" idx="1"/>
          </p:cNvCxnSpPr>
          <p:nvPr/>
        </p:nvCxnSpPr>
        <p:spPr>
          <a:xfrm rot="5400000">
            <a:off x="179835" y="1644073"/>
            <a:ext cx="2105098" cy="1841126"/>
          </a:xfrm>
          <a:prstGeom prst="bentConnector4">
            <a:avLst>
              <a:gd name="adj1" fmla="val 12718"/>
              <a:gd name="adj2" fmla="val 112416"/>
            </a:avLst>
          </a:prstGeom>
          <a:ln>
            <a:solidFill>
              <a:srgbClr val="F07F0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: angular 31">
            <a:extLst>
              <a:ext uri="{FF2B5EF4-FFF2-40B4-BE49-F238E27FC236}">
                <a16:creationId xmlns:a16="http://schemas.microsoft.com/office/drawing/2014/main" id="{2BD9CF79-DFA5-4681-AD4E-763BA084D3D7}"/>
              </a:ext>
            </a:extLst>
          </p:cNvPr>
          <p:cNvCxnSpPr>
            <a:cxnSpLocks/>
            <a:stCxn id="26" idx="3"/>
            <a:endCxn id="27" idx="1"/>
          </p:cNvCxnSpPr>
          <p:nvPr/>
        </p:nvCxnSpPr>
        <p:spPr>
          <a:xfrm flipV="1">
            <a:off x="3912221" y="2149591"/>
            <a:ext cx="497465" cy="1467594"/>
          </a:xfrm>
          <a:prstGeom prst="bentConnector3">
            <a:avLst>
              <a:gd name="adj1" fmla="val 50000"/>
            </a:avLst>
          </a:prstGeom>
          <a:ln>
            <a:solidFill>
              <a:srgbClr val="F07F0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D944E89E-D00F-F2E3-0BE3-F38FC6646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821" y="3144062"/>
            <a:ext cx="3324225" cy="1228725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1C64DEC1-4F67-142F-23D6-B3AEDDDC1CA0}"/>
              </a:ext>
            </a:extLst>
          </p:cNvPr>
          <p:cNvSpPr txBox="1"/>
          <p:nvPr/>
        </p:nvSpPr>
        <p:spPr>
          <a:xfrm>
            <a:off x="516835" y="1142755"/>
            <a:ext cx="3272224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CO"/>
            </a:defPPr>
            <a:lvl1pPr algn="ctr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Normas Internacionales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E0597BC3-B380-7612-0B4A-E313C67C743C}"/>
              </a:ext>
            </a:extLst>
          </p:cNvPr>
          <p:cNvSpPr txBox="1"/>
          <p:nvPr/>
        </p:nvSpPr>
        <p:spPr>
          <a:xfrm>
            <a:off x="8074773" y="1211217"/>
            <a:ext cx="3600400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CO"/>
            </a:defPPr>
            <a:lvl1pPr algn="ctr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Normas Nacionales</a:t>
            </a:r>
            <a:endParaRPr kumimoji="0" lang="es-CO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DA97E2CC-5782-29D8-2506-95686DB38650}"/>
              </a:ext>
            </a:extLst>
          </p:cNvPr>
          <p:cNvSpPr txBox="1"/>
          <p:nvPr/>
        </p:nvSpPr>
        <p:spPr>
          <a:xfrm>
            <a:off x="4565186" y="5469223"/>
            <a:ext cx="346186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Circular Externa 20211700000005-5 de 2021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Sistema Integral contra la Corrupción, Opacidad y Fraude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7F7501D2-6AE9-06F6-A85D-2FCDF3A1AEFA}"/>
              </a:ext>
            </a:extLst>
          </p:cNvPr>
          <p:cNvSpPr txBox="1"/>
          <p:nvPr/>
        </p:nvSpPr>
        <p:spPr>
          <a:xfrm>
            <a:off x="8239549" y="2031819"/>
            <a:ext cx="3276600" cy="14773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ctr">
              <a:defRPr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Ley 1121 de 2006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prevención, detección, investigación y sanción de la financiación del terrorismo y otras disposiciones</a:t>
            </a:r>
          </a:p>
        </p:txBody>
      </p:sp>
      <p:cxnSp>
        <p:nvCxnSpPr>
          <p:cNvPr id="40" name="Conector: angular 39">
            <a:extLst>
              <a:ext uri="{FF2B5EF4-FFF2-40B4-BE49-F238E27FC236}">
                <a16:creationId xmlns:a16="http://schemas.microsoft.com/office/drawing/2014/main" id="{6D7A27C7-D5A6-EF2C-2516-4B1EB2B96CDA}"/>
              </a:ext>
            </a:extLst>
          </p:cNvPr>
          <p:cNvCxnSpPr>
            <a:cxnSpLocks/>
            <a:stCxn id="29" idx="2"/>
            <a:endCxn id="38" idx="3"/>
          </p:cNvCxnSpPr>
          <p:nvPr/>
        </p:nvCxnSpPr>
        <p:spPr>
          <a:xfrm rot="5400000">
            <a:off x="8391947" y="4748282"/>
            <a:ext cx="956206" cy="1686007"/>
          </a:xfrm>
          <a:prstGeom prst="bentConnector2">
            <a:avLst/>
          </a:prstGeom>
          <a:ln>
            <a:solidFill>
              <a:srgbClr val="F07F0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ector: angular 41">
            <a:extLst>
              <a:ext uri="{FF2B5EF4-FFF2-40B4-BE49-F238E27FC236}">
                <a16:creationId xmlns:a16="http://schemas.microsoft.com/office/drawing/2014/main" id="{CD776A5A-EAA7-43A3-8332-8327C5BDCE69}"/>
              </a:ext>
            </a:extLst>
          </p:cNvPr>
          <p:cNvCxnSpPr>
            <a:cxnSpLocks/>
          </p:cNvCxnSpPr>
          <p:nvPr/>
        </p:nvCxnSpPr>
        <p:spPr>
          <a:xfrm flipH="1">
            <a:off x="9777866" y="3520255"/>
            <a:ext cx="1" cy="669596"/>
          </a:xfrm>
          <a:prstGeom prst="straightConnector1">
            <a:avLst/>
          </a:prstGeom>
          <a:ln>
            <a:solidFill>
              <a:srgbClr val="F07F0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ector: angular 41">
            <a:extLst>
              <a:ext uri="{FF2B5EF4-FFF2-40B4-BE49-F238E27FC236}">
                <a16:creationId xmlns:a16="http://schemas.microsoft.com/office/drawing/2014/main" id="{7C113893-6265-4BB6-8C92-91FF61E8287D}"/>
              </a:ext>
            </a:extLst>
          </p:cNvPr>
          <p:cNvCxnSpPr>
            <a:cxnSpLocks/>
            <a:stCxn id="30" idx="2"/>
            <a:endCxn id="39" idx="0"/>
          </p:cNvCxnSpPr>
          <p:nvPr/>
        </p:nvCxnSpPr>
        <p:spPr>
          <a:xfrm>
            <a:off x="9874973" y="1580549"/>
            <a:ext cx="2876" cy="451270"/>
          </a:xfrm>
          <a:prstGeom prst="straightConnector1">
            <a:avLst/>
          </a:prstGeom>
          <a:ln>
            <a:solidFill>
              <a:srgbClr val="F07F0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1706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4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22" grpId="0" animBg="1"/>
      <p:bldP spid="30" grpId="0" animBg="1"/>
      <p:bldP spid="38" grpId="0" animBg="1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A38429A5-1E30-4CB8-9F40-4ECA30CD047B}"/>
              </a:ext>
            </a:extLst>
          </p:cNvPr>
          <p:cNvSpPr/>
          <p:nvPr/>
        </p:nvSpPr>
        <p:spPr>
          <a:xfrm>
            <a:off x="0" y="995581"/>
            <a:ext cx="12192000" cy="55576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A9DB18FE-5492-4889-8168-D61DB8E4E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4715" y="5945321"/>
            <a:ext cx="2592733" cy="1232506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07DF3F18-661F-4C44-9232-DEEF9DDC1B15}"/>
              </a:ext>
            </a:extLst>
          </p:cNvPr>
          <p:cNvSpPr/>
          <p:nvPr/>
        </p:nvSpPr>
        <p:spPr>
          <a:xfrm>
            <a:off x="2082276" y="160517"/>
            <a:ext cx="80274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4000" b="1" dirty="0">
                <a:solidFill>
                  <a:srgbClr val="002060"/>
                </a:solidFill>
                <a:latin typeface="Myriad Pro" panose="020B0503030403020204"/>
              </a:rPr>
              <a:t>¿QUÉ ES LAVADO DE ACTIVOS ?</a:t>
            </a:r>
          </a:p>
        </p:txBody>
      </p:sp>
      <p:pic>
        <p:nvPicPr>
          <p:cNvPr id="17" name="Imagen 11">
            <a:extLst>
              <a:ext uri="{FF2B5EF4-FFF2-40B4-BE49-F238E27FC236}">
                <a16:creationId xmlns:a16="http://schemas.microsoft.com/office/drawing/2014/main" id="{3B24A926-FA2D-48CE-BC12-4813B4727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0350" y="6262688"/>
            <a:ext cx="50165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6">
            <a:extLst>
              <a:ext uri="{FF2B5EF4-FFF2-40B4-BE49-F238E27FC236}">
                <a16:creationId xmlns:a16="http://schemas.microsoft.com/office/drawing/2014/main" id="{A70BA920-2E7E-474D-894F-8A548A784B16}"/>
              </a:ext>
            </a:extLst>
          </p:cNvPr>
          <p:cNvCxnSpPr>
            <a:cxnSpLocks/>
          </p:cNvCxnSpPr>
          <p:nvPr/>
        </p:nvCxnSpPr>
        <p:spPr>
          <a:xfrm>
            <a:off x="5248275" y="33338"/>
            <a:ext cx="1685925" cy="0"/>
          </a:xfrm>
          <a:prstGeom prst="line">
            <a:avLst/>
          </a:prstGeom>
          <a:ln w="76200"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4" name="Grupo 3">
            <a:extLst>
              <a:ext uri="{FF2B5EF4-FFF2-40B4-BE49-F238E27FC236}">
                <a16:creationId xmlns:a16="http://schemas.microsoft.com/office/drawing/2014/main" id="{392E2CD6-DE33-4EF2-B794-AFF7A47384BC}"/>
              </a:ext>
            </a:extLst>
          </p:cNvPr>
          <p:cNvGrpSpPr/>
          <p:nvPr/>
        </p:nvGrpSpPr>
        <p:grpSpPr>
          <a:xfrm>
            <a:off x="282576" y="969242"/>
            <a:ext cx="3492560" cy="3731419"/>
            <a:chOff x="282576" y="969242"/>
            <a:chExt cx="3492560" cy="3731419"/>
          </a:xfrm>
        </p:grpSpPr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1B9FADAF-D673-4B37-BC34-224A17154947}"/>
                </a:ext>
              </a:extLst>
            </p:cNvPr>
            <p:cNvSpPr txBox="1"/>
            <p:nvPr/>
          </p:nvSpPr>
          <p:spPr>
            <a:xfrm>
              <a:off x="282576" y="1469007"/>
              <a:ext cx="3492560" cy="32316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just"/>
              <a:r>
                <a:rPr lang="es-CO" sz="1800" dirty="0">
                  <a:ea typeface="+mn-lt"/>
                  <a:cs typeface="+mn-lt"/>
                </a:rPr>
                <a:t>El </a:t>
              </a:r>
              <a:r>
                <a:rPr lang="es-CO" sz="2400" b="1" dirty="0">
                  <a:ea typeface="+mn-lt"/>
                  <a:cs typeface="+mn-lt"/>
                </a:rPr>
                <a:t>lavado de activos </a:t>
              </a:r>
              <a:r>
                <a:rPr lang="es-CO" sz="1800" dirty="0">
                  <a:ea typeface="+mn-lt"/>
                  <a:cs typeface="+mn-lt"/>
                </a:rPr>
                <a:t>es una </a:t>
              </a:r>
              <a:r>
                <a:rPr lang="es-CO" sz="1800" u="sng" dirty="0">
                  <a:ea typeface="+mn-lt"/>
                  <a:cs typeface="+mn-lt"/>
                </a:rPr>
                <a:t>actividad criminal </a:t>
              </a:r>
              <a:r>
                <a:rPr lang="es-CO" sz="1800" dirty="0">
                  <a:ea typeface="+mn-lt"/>
                  <a:cs typeface="+mn-lt"/>
                </a:rPr>
                <a:t>que busca </a:t>
              </a:r>
              <a:r>
                <a:rPr lang="es-CO" sz="1800" b="1" dirty="0">
                  <a:solidFill>
                    <a:srgbClr val="F07F09"/>
                  </a:solidFill>
                  <a:ea typeface="+mn-lt"/>
                  <a:cs typeface="+mn-lt"/>
                </a:rPr>
                <a:t>ocultar el verdadero origen ilícito de los recursos</a:t>
              </a:r>
              <a:r>
                <a:rPr lang="es-CO" sz="1800" dirty="0">
                  <a:ea typeface="+mn-lt"/>
                  <a:cs typeface="+mn-lt"/>
                </a:rPr>
                <a:t> que obtienen los criminales mediante operación financieras y no financieras, en las que usan a sectores de la economía de los países</a:t>
              </a:r>
              <a:r>
                <a:rPr lang="es-CO" sz="1800" dirty="0"/>
                <a:t> </a:t>
              </a:r>
              <a:r>
                <a:rPr lang="es-CO" sz="1800" b="1" u="sng" dirty="0"/>
                <a:t>(Art. 323 del código penal)</a:t>
              </a:r>
              <a:r>
                <a:rPr lang="es-CO" sz="1800" dirty="0"/>
                <a:t> con el fin de tratar de darles apariencia de legalidad.</a:t>
              </a:r>
              <a:endParaRPr lang="es-ES" dirty="0"/>
            </a:p>
          </p:txBody>
        </p:sp>
        <p:sp>
          <p:nvSpPr>
            <p:cNvPr id="7" name="TextBox 31">
              <a:extLst>
                <a:ext uri="{FF2B5EF4-FFF2-40B4-BE49-F238E27FC236}">
                  <a16:creationId xmlns:a16="http://schemas.microsoft.com/office/drawing/2014/main" id="{707B95D2-09F6-4E15-BB5C-BF120D2B86F5}"/>
                </a:ext>
              </a:extLst>
            </p:cNvPr>
            <p:cNvSpPr txBox="1"/>
            <p:nvPr/>
          </p:nvSpPr>
          <p:spPr>
            <a:xfrm>
              <a:off x="796106" y="969242"/>
              <a:ext cx="2293988" cy="646332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Autofit/>
            </a:bodyPr>
            <a:lstStyle>
              <a:defPPr>
                <a:defRPr lang="en-US"/>
              </a:defPPr>
              <a:lvl1pPr marR="0" lvl="0" indent="0" algn="ctr" fontAlgn="auto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0" i="0" u="none" strike="noStrike" cap="none" spc="0" normalizeH="0" baseline="0">
                  <a:ln>
                    <a:noFill/>
                  </a:ln>
                  <a:solidFill>
                    <a:srgbClr val="00427B"/>
                  </a:solidFill>
                  <a:effectLst/>
                  <a:uLnTx/>
                  <a:uFillTx/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defRPr>
              </a:lvl1pPr>
            </a:lstStyle>
            <a:p>
              <a:r>
                <a:rPr lang="en-US" sz="2200" b="1" dirty="0">
                  <a:solidFill>
                    <a:srgbClr val="002060"/>
                  </a:solidFill>
                  <a:latin typeface="Myriad Pro" panose="020B0503030403020204"/>
                </a:rPr>
                <a:t>CONCEPTO</a:t>
              </a:r>
            </a:p>
          </p:txBody>
        </p:sp>
      </p:grp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E2CCC8D2-7D5F-4377-AFB7-66EA2017727D}"/>
              </a:ext>
            </a:extLst>
          </p:cNvPr>
          <p:cNvCxnSpPr>
            <a:cxnSpLocks/>
          </p:cNvCxnSpPr>
          <p:nvPr/>
        </p:nvCxnSpPr>
        <p:spPr>
          <a:xfrm>
            <a:off x="4152904" y="1738873"/>
            <a:ext cx="0" cy="4473242"/>
          </a:xfrm>
          <a:prstGeom prst="line">
            <a:avLst/>
          </a:prstGeom>
          <a:ln w="28575">
            <a:solidFill>
              <a:srgbClr val="F07F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ángulo 23">
            <a:extLst>
              <a:ext uri="{FF2B5EF4-FFF2-40B4-BE49-F238E27FC236}">
                <a16:creationId xmlns:a16="http://schemas.microsoft.com/office/drawing/2014/main" id="{3B4272EC-A531-4730-AA38-9603126F1C2A}"/>
              </a:ext>
            </a:extLst>
          </p:cNvPr>
          <p:cNvSpPr/>
          <p:nvPr/>
        </p:nvSpPr>
        <p:spPr>
          <a:xfrm>
            <a:off x="4571242" y="1023123"/>
            <a:ext cx="6096000" cy="29854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base"/>
            <a:r>
              <a:rPr lang="es-CO" sz="2400" b="1" dirty="0">
                <a:solidFill>
                  <a:srgbClr val="002060"/>
                </a:solidFill>
                <a:latin typeface="Arial Nova" panose="020B0504020202020204" pitchFamily="34" charset="0"/>
              </a:rPr>
              <a:t>Objetivos:</a:t>
            </a:r>
          </a:p>
          <a:p>
            <a:pPr algn="just" fontAlgn="base"/>
            <a:endParaRPr lang="es-CO" sz="2400" b="1" dirty="0">
              <a:solidFill>
                <a:srgbClr val="002060"/>
              </a:solidFill>
              <a:latin typeface="Arial Nova" panose="020B0504020202020204" pitchFamily="34" charset="0"/>
            </a:endParaRP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rgbClr val="444444"/>
                </a:solidFill>
                <a:latin typeface="Arial Nova" panose="020B0504020202020204" pitchFamily="34" charset="0"/>
              </a:rPr>
              <a:t>Hacer que la riqueza obtenida ilegalmente aparezca como derivada de una actividad lícita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rgbClr val="444444"/>
                </a:solidFill>
                <a:latin typeface="Arial Nova" panose="020B0504020202020204" pitchFamily="34" charset="0"/>
              </a:rPr>
              <a:t>Eludir la detección y proteger que los fondos sean confiscados por las autoridades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rgbClr val="444444"/>
                </a:solidFill>
                <a:latin typeface="Arial Nova" panose="020B0504020202020204" pitchFamily="34" charset="0"/>
              </a:rPr>
              <a:t>Hacer posible las transferencias de fondos alrededor del mundo para gozar y financiar futuras actividades criminales</a:t>
            </a:r>
            <a:endParaRPr lang="es-CO" sz="2000" b="0" i="0" dirty="0">
              <a:solidFill>
                <a:srgbClr val="444444"/>
              </a:solidFill>
              <a:effectLst/>
              <a:latin typeface="Arial Nova" panose="020B0504020202020204" pitchFamily="34" charset="0"/>
            </a:endParaRPr>
          </a:p>
        </p:txBody>
      </p:sp>
      <p:pic>
        <p:nvPicPr>
          <p:cNvPr id="3" name="El lavado de activos bien explicado por Saul Goodman (1)">
            <a:hlinkClick r:id="" action="ppaction://media"/>
            <a:extLst>
              <a:ext uri="{FF2B5EF4-FFF2-40B4-BE49-F238E27FC236}">
                <a16:creationId xmlns:a16="http://schemas.microsoft.com/office/drawing/2014/main" id="{258763D7-7FAC-4078-B9D8-8B64A5AA8A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10800" y="4412019"/>
            <a:ext cx="1518538" cy="854178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AA35231D-7B49-48C3-9519-4F350CD780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2510" y="4008556"/>
            <a:ext cx="4950965" cy="230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5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A38429A5-1E30-4CB8-9F40-4ECA30CD047B}"/>
              </a:ext>
            </a:extLst>
          </p:cNvPr>
          <p:cNvSpPr/>
          <p:nvPr/>
        </p:nvSpPr>
        <p:spPr>
          <a:xfrm>
            <a:off x="4800601" y="1002725"/>
            <a:ext cx="7176848" cy="55576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1800" b="1" dirty="0">
                <a:solidFill>
                  <a:srgbClr val="F07F09"/>
                </a:solidFill>
                <a:latin typeface="Arial Nova" panose="020B0504020202020204" pitchFamily="34" charset="0"/>
              </a:rPr>
              <a:t>Algunas tipologías:</a:t>
            </a:r>
          </a:p>
          <a:p>
            <a:pPr algn="just"/>
            <a:endParaRPr lang="es-MX" sz="1800" dirty="0">
              <a:latin typeface="Arial Nova" panose="020B0504020202020204" pitchFamily="34" charset="0"/>
            </a:endParaRPr>
          </a:p>
          <a:p>
            <a:pPr algn="just"/>
            <a:r>
              <a:rPr lang="es-MX" sz="1800" b="1" dirty="0">
                <a:latin typeface="Arial Nova" panose="020B0504020202020204" pitchFamily="34" charset="0"/>
              </a:rPr>
              <a:t>Pitufeo</a:t>
            </a:r>
            <a:r>
              <a:rPr lang="es-MX" sz="1800" dirty="0">
                <a:latin typeface="Arial Nova" panose="020B0504020202020204" pitchFamily="34" charset="0"/>
              </a:rPr>
              <a:t>: Se comete enviando importantes cantidades de dinero mediante giro fraccionados y con varios remitentes (pitufos) a favor de diversas personas integrantes del grupo delictivo, quienes cobran el dinero”</a:t>
            </a:r>
            <a:r>
              <a:rPr lang="es-CO" sz="1800" b="1" dirty="0">
                <a:latin typeface="Arial Nova" panose="020B0504020202020204" pitchFamily="34" charset="0"/>
              </a:rPr>
              <a:t> </a:t>
            </a:r>
          </a:p>
          <a:p>
            <a:pPr algn="just"/>
            <a:endParaRPr lang="es-CO" sz="1800" b="1" dirty="0">
              <a:latin typeface="Arial Nova" panose="020B0504020202020204" pitchFamily="34" charset="0"/>
            </a:endParaRPr>
          </a:p>
          <a:p>
            <a:pPr algn="just"/>
            <a:r>
              <a:rPr lang="es-CO" sz="1800" b="1" dirty="0">
                <a:latin typeface="Arial Nova" panose="020B0504020202020204" pitchFamily="34" charset="0"/>
              </a:rPr>
              <a:t>Lavado a través de empresas fachada</a:t>
            </a:r>
            <a:r>
              <a:rPr lang="es-CO" sz="1800" dirty="0">
                <a:latin typeface="Arial Nova" panose="020B0504020202020204" pitchFamily="34" charset="0"/>
              </a:rPr>
              <a:t>: </a:t>
            </a:r>
            <a:r>
              <a:rPr lang="es-MX" sz="1800" dirty="0">
                <a:latin typeface="Arial Nova" panose="020B0504020202020204" pitchFamily="34" charset="0"/>
              </a:rPr>
              <a:t>Para esto utilizan negocios que manejan muchas cantidades de dinero en efectivo como casinos, bares, restaurantes y almacenes. Para sustentar ganancias, hacen facturas y exportaciones ficticias y para ocultar su delito, mezclan fondos obtenidos ilícitamente con los obtenidos de forma legal.</a:t>
            </a:r>
          </a:p>
          <a:p>
            <a:pPr algn="just"/>
            <a:endParaRPr lang="es-MX" sz="1800" dirty="0">
              <a:latin typeface="Arial Nova" panose="020B0504020202020204" pitchFamily="34" charset="0"/>
            </a:endParaRPr>
          </a:p>
          <a:p>
            <a:pPr algn="just"/>
            <a:r>
              <a:rPr lang="es-CO" sz="1800" b="1" dirty="0">
                <a:latin typeface="Arial Nova" panose="020B0504020202020204" pitchFamily="34" charset="0"/>
              </a:rPr>
              <a:t>Explotación y comercialización del oro</a:t>
            </a:r>
            <a:r>
              <a:rPr lang="es-CO" sz="1800" dirty="0">
                <a:latin typeface="Arial Nova" panose="020B0504020202020204" pitchFamily="34" charset="0"/>
              </a:rPr>
              <a:t>: </a:t>
            </a:r>
            <a:r>
              <a:rPr lang="es-MX" sz="1800" dirty="0">
                <a:latin typeface="Arial Nova" panose="020B0504020202020204" pitchFamily="34" charset="0"/>
              </a:rPr>
              <a:t>una de las mayores fuentes de financiación de guerrillas y bandas criminales es la minería ilegal y la comercialización ilegal de oro, actividades ilícitas que les generan más ingresos que el narcotráfico</a:t>
            </a:r>
            <a:r>
              <a:rPr lang="es-MX" sz="1800" dirty="0"/>
              <a:t>.</a:t>
            </a:r>
          </a:p>
          <a:p>
            <a:pPr algn="just"/>
            <a:endParaRPr lang="es-MX" sz="1800" dirty="0">
              <a:latin typeface="Arial Nova" panose="020B05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07DF3F18-661F-4C44-9232-DEEF9DDC1B15}"/>
              </a:ext>
            </a:extLst>
          </p:cNvPr>
          <p:cNvSpPr/>
          <p:nvPr/>
        </p:nvSpPr>
        <p:spPr>
          <a:xfrm>
            <a:off x="2082276" y="160517"/>
            <a:ext cx="80274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4000" b="1" dirty="0">
                <a:solidFill>
                  <a:srgbClr val="002060"/>
                </a:solidFill>
                <a:latin typeface="Myriad Pro" panose="020B0503030403020204"/>
              </a:rPr>
              <a:t>¿QUÉ ES LAVADO DE ACTIVOS ?</a:t>
            </a:r>
          </a:p>
        </p:txBody>
      </p:sp>
      <p:pic>
        <p:nvPicPr>
          <p:cNvPr id="17" name="Imagen 11">
            <a:extLst>
              <a:ext uri="{FF2B5EF4-FFF2-40B4-BE49-F238E27FC236}">
                <a16:creationId xmlns:a16="http://schemas.microsoft.com/office/drawing/2014/main" id="{3B24A926-FA2D-48CE-BC12-4813B4727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0350" y="6262688"/>
            <a:ext cx="50165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6">
            <a:extLst>
              <a:ext uri="{FF2B5EF4-FFF2-40B4-BE49-F238E27FC236}">
                <a16:creationId xmlns:a16="http://schemas.microsoft.com/office/drawing/2014/main" id="{A70BA920-2E7E-474D-894F-8A548A784B16}"/>
              </a:ext>
            </a:extLst>
          </p:cNvPr>
          <p:cNvCxnSpPr>
            <a:cxnSpLocks/>
          </p:cNvCxnSpPr>
          <p:nvPr/>
        </p:nvCxnSpPr>
        <p:spPr>
          <a:xfrm>
            <a:off x="5248275" y="33338"/>
            <a:ext cx="1685925" cy="0"/>
          </a:xfrm>
          <a:prstGeom prst="line">
            <a:avLst/>
          </a:prstGeom>
          <a:ln w="76200"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18DA8EB0-F8BA-4B5B-8E59-5ADD069D1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52" y="969077"/>
            <a:ext cx="4586048" cy="559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9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A38429A5-1E30-4CB8-9F40-4ECA30CD047B}"/>
              </a:ext>
            </a:extLst>
          </p:cNvPr>
          <p:cNvSpPr/>
          <p:nvPr/>
        </p:nvSpPr>
        <p:spPr>
          <a:xfrm>
            <a:off x="56992" y="1012146"/>
            <a:ext cx="11920456" cy="55576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A9DB18FE-5492-4889-8168-D61DB8E4E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4715" y="5945321"/>
            <a:ext cx="2592733" cy="1232506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07DF3F18-661F-4C44-9232-DEEF9DDC1B15}"/>
              </a:ext>
            </a:extLst>
          </p:cNvPr>
          <p:cNvSpPr/>
          <p:nvPr/>
        </p:nvSpPr>
        <p:spPr>
          <a:xfrm>
            <a:off x="741781" y="160517"/>
            <a:ext cx="107084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4000" b="1" dirty="0">
                <a:solidFill>
                  <a:srgbClr val="002060"/>
                </a:solidFill>
                <a:latin typeface="Myriad Pro" panose="020B0503030403020204"/>
              </a:rPr>
              <a:t>¿QUÉ ES FINANCIACION DEL TERRORISMO?</a:t>
            </a:r>
          </a:p>
        </p:txBody>
      </p:sp>
      <p:pic>
        <p:nvPicPr>
          <p:cNvPr id="17" name="Imagen 11">
            <a:extLst>
              <a:ext uri="{FF2B5EF4-FFF2-40B4-BE49-F238E27FC236}">
                <a16:creationId xmlns:a16="http://schemas.microsoft.com/office/drawing/2014/main" id="{3B24A926-FA2D-48CE-BC12-4813B4727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0350" y="6262688"/>
            <a:ext cx="50165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6">
            <a:extLst>
              <a:ext uri="{FF2B5EF4-FFF2-40B4-BE49-F238E27FC236}">
                <a16:creationId xmlns:a16="http://schemas.microsoft.com/office/drawing/2014/main" id="{A70BA920-2E7E-474D-894F-8A548A784B16}"/>
              </a:ext>
            </a:extLst>
          </p:cNvPr>
          <p:cNvCxnSpPr>
            <a:cxnSpLocks/>
          </p:cNvCxnSpPr>
          <p:nvPr/>
        </p:nvCxnSpPr>
        <p:spPr>
          <a:xfrm>
            <a:off x="5248275" y="33338"/>
            <a:ext cx="1685925" cy="0"/>
          </a:xfrm>
          <a:prstGeom prst="line">
            <a:avLst/>
          </a:prstGeom>
          <a:ln w="76200"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0B89246-3CB5-490C-AA71-B6329A4E0C51}"/>
              </a:ext>
            </a:extLst>
          </p:cNvPr>
          <p:cNvSpPr txBox="1"/>
          <p:nvPr/>
        </p:nvSpPr>
        <p:spPr>
          <a:xfrm>
            <a:off x="323143" y="1556973"/>
            <a:ext cx="530094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CO" sz="1800" dirty="0">
                <a:ea typeface="+mn-lt"/>
                <a:cs typeface="+mn-lt"/>
              </a:rPr>
              <a:t>La financiación del terrorismo está relacionada con los fondos, bienes, recursos a los que acceden las organizaciones terroristas para poder costear sus actividades ilícitas. </a:t>
            </a:r>
            <a:r>
              <a:rPr lang="es-CO" sz="1800" b="1" dirty="0"/>
              <a:t>(Art. 345 del código penal)</a:t>
            </a:r>
            <a:r>
              <a:rPr lang="es-CO" sz="1800" dirty="0"/>
              <a:t>.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9AEB99E0-CF6F-4A96-98F4-600AA2EA7534}"/>
              </a:ext>
            </a:extLst>
          </p:cNvPr>
          <p:cNvCxnSpPr>
            <a:cxnSpLocks/>
          </p:cNvCxnSpPr>
          <p:nvPr/>
        </p:nvCxnSpPr>
        <p:spPr>
          <a:xfrm>
            <a:off x="5638800" y="1472079"/>
            <a:ext cx="0" cy="4473242"/>
          </a:xfrm>
          <a:prstGeom prst="line">
            <a:avLst/>
          </a:prstGeom>
          <a:ln w="28575">
            <a:solidFill>
              <a:srgbClr val="F07F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E2CCC8D2-7D5F-4377-AFB7-66EA2017727D}"/>
              </a:ext>
            </a:extLst>
          </p:cNvPr>
          <p:cNvCxnSpPr>
            <a:cxnSpLocks/>
          </p:cNvCxnSpPr>
          <p:nvPr/>
        </p:nvCxnSpPr>
        <p:spPr>
          <a:xfrm>
            <a:off x="56992" y="1589537"/>
            <a:ext cx="0" cy="4473242"/>
          </a:xfrm>
          <a:prstGeom prst="line">
            <a:avLst/>
          </a:prstGeom>
          <a:ln w="28575">
            <a:solidFill>
              <a:srgbClr val="F07F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63182876-A2C4-4843-BDD1-FC4A37B42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37" y="3068370"/>
            <a:ext cx="4954933" cy="2876951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EA0DDE5E-33EB-40A9-979F-73F1CCE3B6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8325" y="992250"/>
            <a:ext cx="6058746" cy="527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>
            <a:extLst>
              <a:ext uri="{FF2B5EF4-FFF2-40B4-BE49-F238E27FC236}">
                <a16:creationId xmlns:a16="http://schemas.microsoft.com/office/drawing/2014/main" id="{A38429A5-1E30-4CB8-9F40-4ECA30CD047B}"/>
              </a:ext>
            </a:extLst>
          </p:cNvPr>
          <p:cNvSpPr/>
          <p:nvPr/>
        </p:nvSpPr>
        <p:spPr>
          <a:xfrm>
            <a:off x="0" y="995581"/>
            <a:ext cx="12192000" cy="55576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A9DB18FE-5492-4889-8168-D61DB8E4E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4715" y="5945321"/>
            <a:ext cx="2592733" cy="1232506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07DF3F18-661F-4C44-9232-DEEF9DDC1B15}"/>
              </a:ext>
            </a:extLst>
          </p:cNvPr>
          <p:cNvSpPr/>
          <p:nvPr/>
        </p:nvSpPr>
        <p:spPr>
          <a:xfrm>
            <a:off x="3951759" y="160517"/>
            <a:ext cx="42884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4000" b="1" dirty="0">
                <a:solidFill>
                  <a:srgbClr val="002060"/>
                </a:solidFill>
                <a:latin typeface="Myriad Pro" panose="020B0503030403020204"/>
              </a:rPr>
              <a:t>¿QUÉ ES FPADM?</a:t>
            </a:r>
          </a:p>
        </p:txBody>
      </p:sp>
      <p:pic>
        <p:nvPicPr>
          <p:cNvPr id="17" name="Imagen 11">
            <a:extLst>
              <a:ext uri="{FF2B5EF4-FFF2-40B4-BE49-F238E27FC236}">
                <a16:creationId xmlns:a16="http://schemas.microsoft.com/office/drawing/2014/main" id="{3B24A926-FA2D-48CE-BC12-4813B4727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0350" y="6262688"/>
            <a:ext cx="50165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6">
            <a:extLst>
              <a:ext uri="{FF2B5EF4-FFF2-40B4-BE49-F238E27FC236}">
                <a16:creationId xmlns:a16="http://schemas.microsoft.com/office/drawing/2014/main" id="{A70BA920-2E7E-474D-894F-8A548A784B16}"/>
              </a:ext>
            </a:extLst>
          </p:cNvPr>
          <p:cNvCxnSpPr>
            <a:cxnSpLocks/>
          </p:cNvCxnSpPr>
          <p:nvPr/>
        </p:nvCxnSpPr>
        <p:spPr>
          <a:xfrm>
            <a:off x="5248275" y="33338"/>
            <a:ext cx="1685925" cy="0"/>
          </a:xfrm>
          <a:prstGeom prst="line">
            <a:avLst/>
          </a:prstGeom>
          <a:ln w="76200"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3" name="Grupo 2">
            <a:extLst>
              <a:ext uri="{FF2B5EF4-FFF2-40B4-BE49-F238E27FC236}">
                <a16:creationId xmlns:a16="http://schemas.microsoft.com/office/drawing/2014/main" id="{6B3A89D6-7F32-4317-B3A9-370149FBD3E2}"/>
              </a:ext>
            </a:extLst>
          </p:cNvPr>
          <p:cNvGrpSpPr/>
          <p:nvPr/>
        </p:nvGrpSpPr>
        <p:grpSpPr>
          <a:xfrm>
            <a:off x="195697" y="1477098"/>
            <a:ext cx="3957207" cy="4973430"/>
            <a:chOff x="195697" y="1477098"/>
            <a:chExt cx="3957207" cy="4973430"/>
          </a:xfrm>
        </p:grpSpPr>
        <p:grpSp>
          <p:nvGrpSpPr>
            <p:cNvPr id="2" name="Grupo 1">
              <a:extLst>
                <a:ext uri="{FF2B5EF4-FFF2-40B4-BE49-F238E27FC236}">
                  <a16:creationId xmlns:a16="http://schemas.microsoft.com/office/drawing/2014/main" id="{C38FD4AC-2F24-4F5C-A5E6-92B018C86A62}"/>
                </a:ext>
              </a:extLst>
            </p:cNvPr>
            <p:cNvGrpSpPr/>
            <p:nvPr/>
          </p:nvGrpSpPr>
          <p:grpSpPr>
            <a:xfrm>
              <a:off x="195697" y="1477098"/>
              <a:ext cx="3957207" cy="4735017"/>
              <a:chOff x="157593" y="1267188"/>
              <a:chExt cx="3957207" cy="4735017"/>
            </a:xfrm>
          </p:grpSpPr>
          <p:sp>
            <p:nvSpPr>
              <p:cNvPr id="13" name="TextBox 31">
                <a:extLst>
                  <a:ext uri="{FF2B5EF4-FFF2-40B4-BE49-F238E27FC236}">
                    <a16:creationId xmlns:a16="http://schemas.microsoft.com/office/drawing/2014/main" id="{1CAAC44F-8C26-418B-84D1-7F1C69FF170D}"/>
                  </a:ext>
                </a:extLst>
              </p:cNvPr>
              <p:cNvSpPr txBox="1"/>
              <p:nvPr/>
            </p:nvSpPr>
            <p:spPr>
              <a:xfrm>
                <a:off x="157593" y="1267188"/>
                <a:ext cx="3676341" cy="952483"/>
              </a:xfrm>
              <a:prstGeom prst="rect">
                <a:avLst/>
              </a:prstGeom>
            </p:spPr>
            <p:txBody>
              <a:bodyPr vert="horz" lIns="68580" tIns="34290" rIns="68580" bIns="34290" rtlCol="0" anchor="ctr">
                <a:noAutofit/>
              </a:bodyPr>
              <a:lstStyle>
                <a:defPPr>
                  <a:defRPr lang="en-US"/>
                </a:defPPr>
                <a:lvl1pPr marR="0" lvl="0" indent="0" algn="ctr" fontAlgn="auto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0" i="0" u="none" strike="noStrike" cap="none" spc="0" normalizeH="0" baseline="0">
                    <a:ln>
                      <a:noFill/>
                    </a:ln>
                    <a:solidFill>
                      <a:srgbClr val="00427B"/>
                    </a:solidFill>
                    <a:effectLst/>
                    <a:uLnTx/>
                    <a:uFillTx/>
                    <a:latin typeface="Open Sans Extrabold" panose="020B0906030804020204" pitchFamily="34" charset="0"/>
                    <a:ea typeface="Open Sans Extrabold" panose="020B0906030804020204" pitchFamily="34" charset="0"/>
                    <a:cs typeface="Open Sans Extrabold" panose="020B0906030804020204" pitchFamily="34" charset="0"/>
                  </a:defRPr>
                </a:lvl1pPr>
              </a:lstStyle>
              <a:p>
                <a:r>
                  <a:rPr lang="en-US" sz="2400" b="1" dirty="0">
                    <a:solidFill>
                      <a:srgbClr val="002060"/>
                    </a:solidFill>
                    <a:latin typeface="Myriad Pro" panose="020B0503030403020204"/>
                  </a:rPr>
                  <a:t>FINANCIAMIENTO DE LA PROLIFERACION DE ARMAS DE DESTRUCCION MASIVA</a:t>
                </a:r>
              </a:p>
            </p:txBody>
          </p:sp>
          <p:cxnSp>
            <p:nvCxnSpPr>
              <p:cNvPr id="22" name="Conector recto 21">
                <a:extLst>
                  <a:ext uri="{FF2B5EF4-FFF2-40B4-BE49-F238E27FC236}">
                    <a16:creationId xmlns:a16="http://schemas.microsoft.com/office/drawing/2014/main" id="{E2CCC8D2-7D5F-4377-AFB7-66EA201772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14800" y="1528963"/>
                <a:ext cx="0" cy="4473242"/>
              </a:xfrm>
              <a:prstGeom prst="line">
                <a:avLst/>
              </a:prstGeom>
              <a:ln w="28575">
                <a:solidFill>
                  <a:srgbClr val="F07F0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ADA6F988-0493-425F-936F-53AABFE6CF19}"/>
                </a:ext>
              </a:extLst>
            </p:cNvPr>
            <p:cNvSpPr/>
            <p:nvPr/>
          </p:nvSpPr>
          <p:spPr>
            <a:xfrm>
              <a:off x="505591" y="2911098"/>
              <a:ext cx="3309856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s-CO" sz="2800" dirty="0">
                  <a:latin typeface="Arial Nova" panose="020B0504020202020204" pitchFamily="34" charset="0"/>
                  <a:ea typeface="Trebuchet MS" panose="020B0603020202020204" pitchFamily="34" charset="0"/>
                  <a:cs typeface="Trebuchet MS" panose="020B0603020202020204" pitchFamily="34" charset="0"/>
                </a:rPr>
                <a:t>El que directa o indirectamente produzca, almacene, financie o haga uso de armas nucleares, biológicas o químicas</a:t>
              </a:r>
              <a:endParaRPr lang="es-CO" sz="2800" dirty="0">
                <a:latin typeface="Arial Nova" panose="020B0504020202020204" pitchFamily="34" charset="0"/>
              </a:endParaRPr>
            </a:p>
          </p:txBody>
        </p:sp>
      </p:grpSp>
      <p:pic>
        <p:nvPicPr>
          <p:cNvPr id="25" name="Imagen 24">
            <a:extLst>
              <a:ext uri="{FF2B5EF4-FFF2-40B4-BE49-F238E27FC236}">
                <a16:creationId xmlns:a16="http://schemas.microsoft.com/office/drawing/2014/main" id="{03EADC1F-16F1-475A-8549-2DF4491867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832"/>
          <a:stretch/>
        </p:blipFill>
        <p:spPr>
          <a:xfrm>
            <a:off x="4891210" y="1377854"/>
            <a:ext cx="6000750" cy="3733800"/>
          </a:xfrm>
          <a:prstGeom prst="rect">
            <a:avLst/>
          </a:prstGeom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CC9F3DB5-D6C8-49E8-9B5D-6E7E14D47718}"/>
              </a:ext>
            </a:extLst>
          </p:cNvPr>
          <p:cNvSpPr/>
          <p:nvPr/>
        </p:nvSpPr>
        <p:spPr>
          <a:xfrm>
            <a:off x="4248152" y="5273101"/>
            <a:ext cx="7848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800" dirty="0">
                <a:solidFill>
                  <a:srgbClr val="333333"/>
                </a:solidFill>
                <a:latin typeface="Arial Nova" panose="020B0504020202020204" pitchFamily="34" charset="0"/>
              </a:rPr>
              <a:t>Incurrirá en prisión de cuarenta y ocho (48) a ciento cuarenta y cuatro (144) meses y multa de ciento treinta y tres punto treinta y tres (133.33) a treinta mil (30.000) salarios mínimos legales mensuales vigentes</a:t>
            </a:r>
            <a:r>
              <a:rPr lang="es-CO" sz="1800" dirty="0">
                <a:solidFill>
                  <a:srgbClr val="333333"/>
                </a:solidFill>
                <a:latin typeface="Arial" panose="020B0604020202020204" pitchFamily="34" charset="0"/>
              </a:rPr>
              <a:t>.</a:t>
            </a:r>
            <a:br>
              <a:rPr lang="es-CO" sz="1800" dirty="0">
                <a:latin typeface="Arial" panose="020B0604020202020204" pitchFamily="34" charset="0"/>
              </a:rPr>
            </a:br>
            <a:br>
              <a:rPr lang="es-CO" sz="1800" dirty="0"/>
            </a:br>
            <a:endParaRPr lang="es-CO" sz="1800" dirty="0"/>
          </a:p>
        </p:txBody>
      </p:sp>
    </p:spTree>
    <p:extLst>
      <p:ext uri="{BB962C8B-B14F-4D97-AF65-F5344CB8AC3E}">
        <p14:creationId xmlns:p14="http://schemas.microsoft.com/office/powerpoint/2010/main" val="57720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6">
            <a:extLst>
              <a:ext uri="{FF2B5EF4-FFF2-40B4-BE49-F238E27FC236}">
                <a16:creationId xmlns:a16="http://schemas.microsoft.com/office/drawing/2014/main" id="{D9637FC4-007F-E74D-8421-5C99BCF2E445}"/>
              </a:ext>
            </a:extLst>
          </p:cNvPr>
          <p:cNvCxnSpPr>
            <a:cxnSpLocks/>
          </p:cNvCxnSpPr>
          <p:nvPr/>
        </p:nvCxnSpPr>
        <p:spPr>
          <a:xfrm>
            <a:off x="5017308" y="33447"/>
            <a:ext cx="1686128" cy="0"/>
          </a:xfrm>
          <a:prstGeom prst="line">
            <a:avLst/>
          </a:prstGeom>
          <a:ln w="76200"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Title 3">
            <a:extLst>
              <a:ext uri="{FF2B5EF4-FFF2-40B4-BE49-F238E27FC236}">
                <a16:creationId xmlns:a16="http://schemas.microsoft.com/office/drawing/2014/main" id="{CB2B1147-EDB9-7946-AA44-2BA4D93EB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21171"/>
            <a:ext cx="10515600" cy="88455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2649"/>
                </a:solidFill>
                <a:latin typeface="Myriad Pro" panose="020B0503030403020204" pitchFamily="34" charset="0"/>
              </a:rPr>
              <a:t>¿QUÉ ES EL RIESGO DE </a:t>
            </a:r>
            <a:br>
              <a:rPr lang="en-US" dirty="0">
                <a:solidFill>
                  <a:srgbClr val="002649"/>
                </a:solidFill>
                <a:latin typeface="Myriad Pro" panose="020B0503030403020204" pitchFamily="34" charset="0"/>
              </a:rPr>
            </a:br>
            <a:r>
              <a:rPr lang="en-US" dirty="0">
                <a:solidFill>
                  <a:srgbClr val="002649"/>
                </a:solidFill>
                <a:latin typeface="Myriad Pro" panose="020B0503030403020204" pitchFamily="34" charset="0"/>
              </a:rPr>
              <a:t>LA/FT/FPADM?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BF554A7-ED84-468E-90DB-9630FC17A7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716" y="6263454"/>
            <a:ext cx="501284" cy="594546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E713AA60-654E-4A1F-9D5E-9247D82D0F9E}"/>
              </a:ext>
            </a:extLst>
          </p:cNvPr>
          <p:cNvSpPr/>
          <p:nvPr/>
        </p:nvSpPr>
        <p:spPr>
          <a:xfrm>
            <a:off x="0" y="1774484"/>
            <a:ext cx="12192000" cy="4213940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10" name="Marcador de posición de imagen 10">
            <a:extLst>
              <a:ext uri="{FF2B5EF4-FFF2-40B4-BE49-F238E27FC236}">
                <a16:creationId xmlns:a16="http://schemas.microsoft.com/office/drawing/2014/main" id="{87B209D5-3F14-4FCC-97AA-828B84819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3" r="883" b="2864"/>
          <a:stretch/>
        </p:blipFill>
        <p:spPr>
          <a:xfrm>
            <a:off x="6468599" y="1905000"/>
            <a:ext cx="4885200" cy="3707424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7708374-CFE6-4DAA-A0D6-108979C0387B}"/>
              </a:ext>
            </a:extLst>
          </p:cNvPr>
          <p:cNvSpPr/>
          <p:nvPr/>
        </p:nvSpPr>
        <p:spPr>
          <a:xfrm>
            <a:off x="824947" y="1970955"/>
            <a:ext cx="4179109" cy="415498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 defTabSz="457200"/>
            <a:r>
              <a:rPr lang="es-CO" sz="2400" dirty="0">
                <a:latin typeface="Myriad Pro"/>
              </a:rPr>
              <a:t>Es la posibilidad de pérdida o daño que puede sufrir una compañía por su propensión a ser utilizada directamente o a través de sus operaciones como instrumento para el lavado de activos, la financiación del terrorismo y/o el financiamiento de la proliferación de armas de destrucción masiva</a:t>
            </a:r>
          </a:p>
        </p:txBody>
      </p:sp>
      <p:cxnSp>
        <p:nvCxnSpPr>
          <p:cNvPr id="14" name="Straight Connector 16">
            <a:extLst>
              <a:ext uri="{FF2B5EF4-FFF2-40B4-BE49-F238E27FC236}">
                <a16:creationId xmlns:a16="http://schemas.microsoft.com/office/drawing/2014/main" id="{93E39F75-E643-4C11-B293-4EE32B0124F7}"/>
              </a:ext>
            </a:extLst>
          </p:cNvPr>
          <p:cNvCxnSpPr>
            <a:cxnSpLocks/>
          </p:cNvCxnSpPr>
          <p:nvPr/>
        </p:nvCxnSpPr>
        <p:spPr>
          <a:xfrm>
            <a:off x="5867400" y="2819400"/>
            <a:ext cx="0" cy="1897380"/>
          </a:xfrm>
          <a:prstGeom prst="line">
            <a:avLst/>
          </a:prstGeom>
          <a:ln>
            <a:solidFill>
              <a:srgbClr val="FF6C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88917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ustom 2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4154</TotalTime>
  <Words>1692</Words>
  <Application>Microsoft Office PowerPoint</Application>
  <PresentationFormat>Panorámica</PresentationFormat>
  <Paragraphs>186</Paragraphs>
  <Slides>27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17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27</vt:i4>
      </vt:variant>
    </vt:vector>
  </HeadingPairs>
  <TitlesOfParts>
    <vt:vector size="46" baseType="lpstr">
      <vt:lpstr>Aleo Light</vt:lpstr>
      <vt:lpstr>Arial</vt:lpstr>
      <vt:lpstr>Arial Nova</vt:lpstr>
      <vt:lpstr>Arial Nova Cond</vt:lpstr>
      <vt:lpstr>Calibri</vt:lpstr>
      <vt:lpstr>Calibri Light</vt:lpstr>
      <vt:lpstr>Carlito</vt:lpstr>
      <vt:lpstr>Century Gothic</vt:lpstr>
      <vt:lpstr>Helvetica</vt:lpstr>
      <vt:lpstr>Myriad Pro</vt:lpstr>
      <vt:lpstr>Open Sans</vt:lpstr>
      <vt:lpstr>Open Sans Extrabold</vt:lpstr>
      <vt:lpstr>Open Sans Light</vt:lpstr>
      <vt:lpstr>Sinkin Sans 400 Regular</vt:lpstr>
      <vt:lpstr>Source Sans Pro Light</vt:lpstr>
      <vt:lpstr>Trebuchet MS</vt:lpstr>
      <vt:lpstr>Wingdings</vt:lpstr>
      <vt:lpstr>Office Theme</vt:lpstr>
      <vt:lpstr>Tema de Office</vt:lpstr>
      <vt:lpstr>Presentación de PowerPoint</vt:lpstr>
      <vt:lpstr>Bienvenidos a la Capacitación  SARLAFT 2022</vt:lpstr>
      <vt:lpstr>Presentación de PowerPoint</vt:lpstr>
      <vt:lpstr>MARCO NORMATIVO</vt:lpstr>
      <vt:lpstr>Presentación de PowerPoint</vt:lpstr>
      <vt:lpstr>Presentación de PowerPoint</vt:lpstr>
      <vt:lpstr>Presentación de PowerPoint</vt:lpstr>
      <vt:lpstr>Presentación de PowerPoint</vt:lpstr>
      <vt:lpstr>¿QUÉ ES EL RIESGO DE  LA/FT/FPADM?</vt:lpstr>
      <vt:lpstr>DELITOS FUENTES DE LA/FT/FPADM</vt:lpstr>
      <vt:lpstr>RIESGOS DE LA/FT/FPADM</vt:lpstr>
      <vt:lpstr>BUENAS PRÁCTICAS: CONOCIMIENTO DEL TERCERO  </vt:lpstr>
      <vt:lpstr>¿QUIÉNES SON CONTRAPARTES?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Comercial Risk Consulting</dc:creator>
  <cp:lastModifiedBy>samiri samiri</cp:lastModifiedBy>
  <cp:revision>247</cp:revision>
  <dcterms:created xsi:type="dcterms:W3CDTF">2019-05-22T11:43:02Z</dcterms:created>
  <dcterms:modified xsi:type="dcterms:W3CDTF">2023-02-24T15:29:45Z</dcterms:modified>
</cp:coreProperties>
</file>